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Lst>
  <p:notesMasterIdLst>
    <p:notesMasterId r:id="rId11"/>
  </p:notesMasterIdLst>
  <p:sldIdLst>
    <p:sldId id="261" r:id="rId2"/>
    <p:sldId id="267" r:id="rId3"/>
    <p:sldId id="268" r:id="rId4"/>
    <p:sldId id="269" r:id="rId5"/>
    <p:sldId id="270" r:id="rId6"/>
    <p:sldId id="271" r:id="rId7"/>
    <p:sldId id="272" r:id="rId8"/>
    <p:sldId id="273" r:id="rId9"/>
    <p:sldId id="1442" r:id="rId10"/>
  </p:sldIdLst>
  <p:sldSz cx="18288000" cy="10287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240">
          <p15:clr>
            <a:srgbClr val="A4A3A4"/>
          </p15:clr>
        </p15:guide>
        <p15:guide id="2" pos="57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a:srgbClr val="FFFFFF"/>
    <a:srgbClr val="27BB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03" autoAdjust="0"/>
    <p:restoredTop sz="83356" autoAdjust="0"/>
  </p:normalViewPr>
  <p:slideViewPr>
    <p:cSldViewPr snapToGrid="0">
      <p:cViewPr varScale="1">
        <p:scale>
          <a:sx n="72" d="100"/>
          <a:sy n="72" d="100"/>
        </p:scale>
        <p:origin x="1088" y="208"/>
      </p:cViewPr>
      <p:guideLst>
        <p:guide orient="horz" pos="3240"/>
        <p:guide pos="57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Google Shape;3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 name="Google Shape;3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nl" sz="1800" dirty="0">
                <a:solidFill>
                  <a:schemeClr val="dk1"/>
                </a:solidFill>
              </a:rPr>
              <a:t>intro slide</a:t>
            </a:r>
            <a:endParaRPr dirty="0"/>
          </a:p>
        </p:txBody>
      </p:sp>
    </p:spTree>
    <p:extLst>
      <p:ext uri="{BB962C8B-B14F-4D97-AF65-F5344CB8AC3E}">
        <p14:creationId xmlns:p14="http://schemas.microsoft.com/office/powerpoint/2010/main" val="13607968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First/last slide ALT. 1">
  <p:cSld name="CUSTOM">
    <p:spTree>
      <p:nvGrpSpPr>
        <p:cNvPr id="1" name="Shape 11"/>
        <p:cNvGrpSpPr/>
        <p:nvPr/>
      </p:nvGrpSpPr>
      <p:grpSpPr>
        <a:xfrm>
          <a:off x="0" y="0"/>
          <a:ext cx="0" cy="0"/>
          <a:chOff x="0" y="0"/>
          <a:chExt cx="0" cy="0"/>
        </a:xfrm>
      </p:grpSpPr>
      <p:pic>
        <p:nvPicPr>
          <p:cNvPr id="12" name="Google Shape;12;p2"/>
          <p:cNvPicPr preferRelativeResize="0"/>
          <p:nvPr/>
        </p:nvPicPr>
        <p:blipFill>
          <a:blip r:embed="rId2">
            <a:alphaModFix/>
          </a:blip>
          <a:stretch>
            <a:fillRect/>
          </a:stretch>
        </p:blipFill>
        <p:spPr>
          <a:xfrm>
            <a:off x="-116475" y="-1148932"/>
            <a:ext cx="18536074" cy="10426553"/>
          </a:xfrm>
          <a:prstGeom prst="rect">
            <a:avLst/>
          </a:prstGeom>
          <a:noFill/>
          <a:ln>
            <a:noFill/>
          </a:ln>
        </p:spPr>
      </p:pic>
      <p:sp>
        <p:nvSpPr>
          <p:cNvPr id="13" name="Google Shape;13;p2"/>
          <p:cNvSpPr/>
          <p:nvPr/>
        </p:nvSpPr>
        <p:spPr>
          <a:xfrm>
            <a:off x="-261712" y="8080613"/>
            <a:ext cx="18681300" cy="2225700"/>
          </a:xfrm>
          <a:prstGeom prst="rect">
            <a:avLst/>
          </a:prstGeom>
          <a:solidFill>
            <a:srgbClr val="FFFFFF"/>
          </a:solidFill>
          <a:ln>
            <a:noFill/>
          </a:ln>
        </p:spPr>
        <p:txBody>
          <a:bodyPr spcFirstLastPara="1" wrap="square" lIns="137150" tIns="137150" rIns="137150" bIns="137150" anchor="ctr" anchorCtr="0">
            <a:noAutofit/>
          </a:bodyPr>
          <a:lstStyle/>
          <a:p>
            <a:pPr marL="0" lvl="0" indent="0" algn="l" rtl="0">
              <a:spcBef>
                <a:spcPts val="0"/>
              </a:spcBef>
              <a:spcAft>
                <a:spcPts val="0"/>
              </a:spcAft>
              <a:buNone/>
            </a:pPr>
            <a:r>
              <a:rPr lang="nl" sz="2100"/>
              <a:t> </a:t>
            </a:r>
            <a:endParaRPr sz="2100"/>
          </a:p>
        </p:txBody>
      </p:sp>
      <p:sp>
        <p:nvSpPr>
          <p:cNvPr id="14" name="Google Shape;14;p2"/>
          <p:cNvSpPr/>
          <p:nvPr/>
        </p:nvSpPr>
        <p:spPr>
          <a:xfrm rot="10800000" flipH="1">
            <a:off x="-40275" y="9734250"/>
            <a:ext cx="18351000" cy="574200"/>
          </a:xfrm>
          <a:prstGeom prst="rect">
            <a:avLst/>
          </a:prstGeom>
          <a:solidFill>
            <a:srgbClr val="343F7F"/>
          </a:solidFill>
          <a:ln>
            <a:noFill/>
          </a:ln>
        </p:spPr>
        <p:txBody>
          <a:bodyPr spcFirstLastPara="1" wrap="square" lIns="137150" tIns="68550" rIns="137150" bIns="68550" anchor="ctr" anchorCtr="0">
            <a:noAutofit/>
          </a:bodyPr>
          <a:lstStyle/>
          <a:p>
            <a:pPr marL="0" marR="0" lvl="0" indent="0" algn="ctr" rtl="0">
              <a:lnSpc>
                <a:spcPct val="100000"/>
              </a:lnSpc>
              <a:spcBef>
                <a:spcPts val="0"/>
              </a:spcBef>
              <a:spcAft>
                <a:spcPts val="0"/>
              </a:spcAft>
              <a:buClr>
                <a:srgbClr val="000000"/>
              </a:buClr>
              <a:buSzPts val="2100"/>
              <a:buFont typeface="Arial"/>
              <a:buNone/>
            </a:pPr>
            <a:endParaRPr sz="2100" b="0" i="0" u="none" strike="noStrike" cap="none">
              <a:solidFill>
                <a:srgbClr val="FFFFFF"/>
              </a:solidFill>
              <a:latin typeface="Arial"/>
              <a:ea typeface="Arial"/>
              <a:cs typeface="Arial"/>
              <a:sym typeface="Arial"/>
            </a:endParaRPr>
          </a:p>
        </p:txBody>
      </p:sp>
      <p:pic>
        <p:nvPicPr>
          <p:cNvPr id="15" name="Google Shape;15;p2" descr="Logo-balk.jpg"/>
          <p:cNvPicPr preferRelativeResize="0"/>
          <p:nvPr/>
        </p:nvPicPr>
        <p:blipFill rotWithShape="1">
          <a:blip r:embed="rId3">
            <a:alphaModFix/>
          </a:blip>
          <a:srcRect r="59698"/>
          <a:stretch/>
        </p:blipFill>
        <p:spPr>
          <a:xfrm>
            <a:off x="-7143" y="8103393"/>
            <a:ext cx="5526880" cy="2193131"/>
          </a:xfrm>
          <a:prstGeom prst="rect">
            <a:avLst/>
          </a:prstGeom>
          <a:noFill/>
          <a:ln>
            <a:noFill/>
          </a:ln>
        </p:spPr>
      </p:pic>
      <p:pic>
        <p:nvPicPr>
          <p:cNvPr id="16" name="Google Shape;16;p2" descr="Logo-balk.jpg"/>
          <p:cNvPicPr preferRelativeResize="0"/>
          <p:nvPr/>
        </p:nvPicPr>
        <p:blipFill rotWithShape="1">
          <a:blip r:embed="rId3">
            <a:alphaModFix/>
          </a:blip>
          <a:srcRect l="26182" r="23399"/>
          <a:stretch/>
        </p:blipFill>
        <p:spPr>
          <a:xfrm>
            <a:off x="3649421" y="8103394"/>
            <a:ext cx="6915154" cy="2193131"/>
          </a:xfrm>
          <a:prstGeom prst="rect">
            <a:avLst/>
          </a:prstGeom>
          <a:noFill/>
          <a:ln>
            <a:noFill/>
          </a:ln>
        </p:spPr>
      </p:pic>
      <p:pic>
        <p:nvPicPr>
          <p:cNvPr id="17" name="Google Shape;17;p2" descr="Logo-balk.jpg"/>
          <p:cNvPicPr preferRelativeResize="0"/>
          <p:nvPr/>
        </p:nvPicPr>
        <p:blipFill rotWithShape="1">
          <a:blip r:embed="rId3">
            <a:alphaModFix/>
          </a:blip>
          <a:srcRect r="59698"/>
          <a:stretch/>
        </p:blipFill>
        <p:spPr>
          <a:xfrm>
            <a:off x="-887075" y="8103394"/>
            <a:ext cx="5526880" cy="2193131"/>
          </a:xfrm>
          <a:prstGeom prst="rect">
            <a:avLst/>
          </a:prstGeom>
          <a:noFill/>
          <a:ln>
            <a:noFill/>
          </a:ln>
        </p:spPr>
      </p:pic>
      <p:pic>
        <p:nvPicPr>
          <p:cNvPr id="18" name="Google Shape;18;p2" descr="Logo-balk.jpg"/>
          <p:cNvPicPr preferRelativeResize="0"/>
          <p:nvPr/>
        </p:nvPicPr>
        <p:blipFill rotWithShape="1">
          <a:blip r:embed="rId3">
            <a:alphaModFix/>
          </a:blip>
          <a:srcRect l="59695" r="809"/>
          <a:stretch/>
        </p:blipFill>
        <p:spPr>
          <a:xfrm>
            <a:off x="9566396" y="8103394"/>
            <a:ext cx="4389740" cy="2193131"/>
          </a:xfrm>
          <a:prstGeom prst="rect">
            <a:avLst/>
          </a:prstGeom>
          <a:noFill/>
          <a:ln>
            <a:noFill/>
          </a:ln>
        </p:spPr>
      </p:pic>
      <p:sp>
        <p:nvSpPr>
          <p:cNvPr id="19" name="Google Shape;19;p2"/>
          <p:cNvSpPr txBox="1"/>
          <p:nvPr/>
        </p:nvSpPr>
        <p:spPr>
          <a:xfrm>
            <a:off x="228602" y="9810675"/>
            <a:ext cx="7455308" cy="415438"/>
          </a:xfrm>
          <a:prstGeom prst="rect">
            <a:avLst/>
          </a:prstGeom>
          <a:noFill/>
          <a:ln>
            <a:noFill/>
          </a:ln>
        </p:spPr>
        <p:txBody>
          <a:bodyPr spcFirstLastPara="1" wrap="square" lIns="137150" tIns="68550" rIns="137150" bIns="6855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nl" sz="1800" b="1" dirty="0">
                <a:solidFill>
                  <a:srgbClr val="BEC5ED"/>
                </a:solidFill>
              </a:rPr>
              <a:t>Water Works: Activating Heritage for Sustainable Development</a:t>
            </a:r>
            <a:endParaRPr sz="1800" b="1" i="0" u="none" strike="noStrike" cap="none" dirty="0">
              <a:solidFill>
                <a:srgbClr val="BEC5ED"/>
              </a:solidFill>
            </a:endParaRPr>
          </a:p>
        </p:txBody>
      </p:sp>
      <p:pic>
        <p:nvPicPr>
          <p:cNvPr id="20" name="Google Shape;20;p2"/>
          <p:cNvPicPr preferRelativeResize="0"/>
          <p:nvPr/>
        </p:nvPicPr>
        <p:blipFill>
          <a:blip r:embed="rId4">
            <a:alphaModFix/>
          </a:blip>
          <a:stretch>
            <a:fillRect/>
          </a:stretch>
        </p:blipFill>
        <p:spPr>
          <a:xfrm>
            <a:off x="16304908" y="8564253"/>
            <a:ext cx="1754491" cy="1170002"/>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FCA71-C9E2-A746-84CF-F071687887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61F135-19F8-D144-A7D3-4FDD4510609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8983B3-E772-AB4C-88D8-ED96E019202A}"/>
              </a:ext>
            </a:extLst>
          </p:cNvPr>
          <p:cNvSpPr>
            <a:spLocks noGrp="1"/>
          </p:cNvSpPr>
          <p:nvPr>
            <p:ph type="dt" sz="half" idx="10"/>
          </p:nvPr>
        </p:nvSpPr>
        <p:spPr/>
        <p:txBody>
          <a:bodyPr/>
          <a:lstStyle/>
          <a:p>
            <a:fld id="{7A3DDA91-1EA3-8244-B264-C5DF6EFC93E3}" type="datetimeFigureOut">
              <a:rPr lang="en-US" smtClean="0"/>
              <a:t>1/7/22</a:t>
            </a:fld>
            <a:endParaRPr lang="en-US"/>
          </a:p>
        </p:txBody>
      </p:sp>
      <p:sp>
        <p:nvSpPr>
          <p:cNvPr id="5" name="Footer Placeholder 4">
            <a:extLst>
              <a:ext uri="{FF2B5EF4-FFF2-40B4-BE49-F238E27FC236}">
                <a16:creationId xmlns:a16="http://schemas.microsoft.com/office/drawing/2014/main" id="{2E02AD9C-3446-444E-8A17-4028A0F3CE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21AC8D-499D-9849-9247-329BFF0DC4E0}"/>
              </a:ext>
            </a:extLst>
          </p:cNvPr>
          <p:cNvSpPr>
            <a:spLocks noGrp="1"/>
          </p:cNvSpPr>
          <p:nvPr>
            <p:ph type="sldNum" sz="quarter" idx="12"/>
          </p:nvPr>
        </p:nvSpPr>
        <p:spPr/>
        <p:txBody>
          <a:bodyPr/>
          <a:lstStyle/>
          <a:p>
            <a:fld id="{9BBABF21-964D-F64C-8E1A-5571A52B4B4A}" type="slidenum">
              <a:rPr lang="en-US" smtClean="0"/>
              <a:t>‹#›</a:t>
            </a:fld>
            <a:endParaRPr lang="en-US"/>
          </a:p>
        </p:txBody>
      </p:sp>
      <p:sp>
        <p:nvSpPr>
          <p:cNvPr id="7" name="Google Shape;14;p2">
            <a:extLst>
              <a:ext uri="{FF2B5EF4-FFF2-40B4-BE49-F238E27FC236}">
                <a16:creationId xmlns:a16="http://schemas.microsoft.com/office/drawing/2014/main" id="{28A91915-348C-5C4E-9C64-1DDE977A00A0}"/>
              </a:ext>
            </a:extLst>
          </p:cNvPr>
          <p:cNvSpPr/>
          <p:nvPr userDrawn="1"/>
        </p:nvSpPr>
        <p:spPr>
          <a:xfrm rot="10800000" flipH="1">
            <a:off x="-40275" y="9734250"/>
            <a:ext cx="18351000" cy="574200"/>
          </a:xfrm>
          <a:prstGeom prst="rect">
            <a:avLst/>
          </a:prstGeom>
          <a:solidFill>
            <a:srgbClr val="343F7F"/>
          </a:solidFill>
          <a:ln>
            <a:noFill/>
          </a:ln>
        </p:spPr>
        <p:txBody>
          <a:bodyPr spcFirstLastPara="1" wrap="square" lIns="137150" tIns="68550" rIns="137150" bIns="68550" anchor="ctr" anchorCtr="0">
            <a:noAutofit/>
          </a:bodyPr>
          <a:lstStyle/>
          <a:p>
            <a:pPr marL="0" marR="0" lvl="0" indent="0" algn="ctr" rtl="0">
              <a:lnSpc>
                <a:spcPct val="100000"/>
              </a:lnSpc>
              <a:spcBef>
                <a:spcPts val="0"/>
              </a:spcBef>
              <a:spcAft>
                <a:spcPts val="0"/>
              </a:spcAft>
              <a:buClr>
                <a:srgbClr val="000000"/>
              </a:buClr>
              <a:buSzPts val="2100"/>
              <a:buFont typeface="Arial"/>
              <a:buNone/>
            </a:pPr>
            <a:endParaRPr sz="2100" b="0" i="0" u="none" strike="noStrike" cap="none">
              <a:solidFill>
                <a:srgbClr val="FFFFFF"/>
              </a:solidFill>
              <a:latin typeface="Arial"/>
              <a:ea typeface="Arial"/>
              <a:cs typeface="Arial"/>
              <a:sym typeface="Arial"/>
            </a:endParaRPr>
          </a:p>
        </p:txBody>
      </p:sp>
      <p:sp>
        <p:nvSpPr>
          <p:cNvPr id="8" name="Google Shape;19;p2">
            <a:extLst>
              <a:ext uri="{FF2B5EF4-FFF2-40B4-BE49-F238E27FC236}">
                <a16:creationId xmlns:a16="http://schemas.microsoft.com/office/drawing/2014/main" id="{AB41F8C4-00DC-ED46-B8F7-437E6FB530CB}"/>
              </a:ext>
            </a:extLst>
          </p:cNvPr>
          <p:cNvSpPr txBox="1"/>
          <p:nvPr userDrawn="1"/>
        </p:nvSpPr>
        <p:spPr>
          <a:xfrm>
            <a:off x="228601" y="9810675"/>
            <a:ext cx="8067767" cy="415438"/>
          </a:xfrm>
          <a:prstGeom prst="rect">
            <a:avLst/>
          </a:prstGeom>
          <a:noFill/>
          <a:ln>
            <a:noFill/>
          </a:ln>
        </p:spPr>
        <p:txBody>
          <a:bodyPr spcFirstLastPara="1" wrap="square" lIns="137150" tIns="68550" rIns="137150" bIns="6855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nl" sz="1800" b="1" dirty="0">
                <a:solidFill>
                  <a:srgbClr val="BEC5ED"/>
                </a:solidFill>
              </a:rPr>
              <a:t>Water Works: Activating Heritage for Sustainable Development</a:t>
            </a:r>
            <a:endParaRPr sz="1800" b="1" i="0" u="none" strike="noStrike" cap="none" dirty="0">
              <a:solidFill>
                <a:srgbClr val="BEC5ED"/>
              </a:solidFill>
            </a:endParaRPr>
          </a:p>
        </p:txBody>
      </p:sp>
      <p:pic>
        <p:nvPicPr>
          <p:cNvPr id="9" name="Google Shape;20;p2">
            <a:extLst>
              <a:ext uri="{FF2B5EF4-FFF2-40B4-BE49-F238E27FC236}">
                <a16:creationId xmlns:a16="http://schemas.microsoft.com/office/drawing/2014/main" id="{FFFCFAFA-4E8A-5647-89BD-D8E506BFA48D}"/>
              </a:ext>
            </a:extLst>
          </p:cNvPr>
          <p:cNvPicPr preferRelativeResize="0"/>
          <p:nvPr userDrawn="1"/>
        </p:nvPicPr>
        <p:blipFill>
          <a:blip r:embed="rId2">
            <a:alphaModFix/>
          </a:blip>
          <a:stretch>
            <a:fillRect/>
          </a:stretch>
        </p:blipFill>
        <p:spPr>
          <a:xfrm>
            <a:off x="16304908" y="8564253"/>
            <a:ext cx="1754491" cy="1170002"/>
          </a:xfrm>
          <a:prstGeom prst="rect">
            <a:avLst/>
          </a:prstGeom>
          <a:noFill/>
          <a:ln>
            <a:noFill/>
          </a:ln>
        </p:spPr>
      </p:pic>
    </p:spTree>
    <p:extLst>
      <p:ext uri="{BB962C8B-B14F-4D97-AF65-F5344CB8AC3E}">
        <p14:creationId xmlns:p14="http://schemas.microsoft.com/office/powerpoint/2010/main" val="20538746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sldNum" idx="12"/>
          </p:nvPr>
        </p:nvSpPr>
        <p:spPr>
          <a:xfrm>
            <a:off x="16944916" y="9326434"/>
            <a:ext cx="1097400" cy="787200"/>
          </a:xfrm>
          <a:prstGeom prst="rect">
            <a:avLst/>
          </a:prstGeom>
          <a:noFill/>
          <a:ln>
            <a:noFill/>
          </a:ln>
        </p:spPr>
        <p:txBody>
          <a:bodyPr spcFirstLastPara="1" wrap="square" lIns="182850" tIns="182850" rIns="182850" bIns="182850" anchor="ctr" anchorCtr="0">
            <a:normAutofit/>
          </a:bodyPr>
          <a:lstStyle>
            <a:lvl1pPr lvl="0" algn="r">
              <a:buNone/>
              <a:defRPr sz="2000">
                <a:solidFill>
                  <a:schemeClr val="dk2"/>
                </a:solidFill>
              </a:defRPr>
            </a:lvl1pPr>
            <a:lvl2pPr lvl="1" algn="r">
              <a:buNone/>
              <a:defRPr sz="2000">
                <a:solidFill>
                  <a:schemeClr val="dk2"/>
                </a:solidFill>
              </a:defRPr>
            </a:lvl2pPr>
            <a:lvl3pPr lvl="2" algn="r">
              <a:buNone/>
              <a:defRPr sz="2000">
                <a:solidFill>
                  <a:schemeClr val="dk2"/>
                </a:solidFill>
              </a:defRPr>
            </a:lvl3pPr>
            <a:lvl4pPr lvl="3" algn="r">
              <a:buNone/>
              <a:defRPr sz="2000">
                <a:solidFill>
                  <a:schemeClr val="dk2"/>
                </a:solidFill>
              </a:defRPr>
            </a:lvl4pPr>
            <a:lvl5pPr lvl="4" algn="r">
              <a:buNone/>
              <a:defRPr sz="2000">
                <a:solidFill>
                  <a:schemeClr val="dk2"/>
                </a:solidFill>
              </a:defRPr>
            </a:lvl5pPr>
            <a:lvl6pPr lvl="5" algn="r">
              <a:buNone/>
              <a:defRPr sz="2000">
                <a:solidFill>
                  <a:schemeClr val="dk2"/>
                </a:solidFill>
              </a:defRPr>
            </a:lvl6pPr>
            <a:lvl7pPr lvl="6" algn="r">
              <a:buNone/>
              <a:defRPr sz="2000">
                <a:solidFill>
                  <a:schemeClr val="dk2"/>
                </a:solidFill>
              </a:defRPr>
            </a:lvl7pPr>
            <a:lvl8pPr lvl="7" algn="r">
              <a:buNone/>
              <a:defRPr sz="2000">
                <a:solidFill>
                  <a:schemeClr val="dk2"/>
                </a:solidFill>
              </a:defRPr>
            </a:lvl8pPr>
            <a:lvl9pPr lvl="8" algn="r">
              <a:buNone/>
              <a:defRPr sz="2000">
                <a:solidFill>
                  <a:schemeClr val="dk2"/>
                </a:solidFill>
              </a:defRPr>
            </a:lvl9pPr>
          </a:lstStyle>
          <a:p>
            <a:pPr marL="0" lvl="0" indent="0" algn="r" rtl="0">
              <a:spcBef>
                <a:spcPts val="0"/>
              </a:spcBef>
              <a:spcAft>
                <a:spcPts val="0"/>
              </a:spcAft>
              <a:buNone/>
            </a:pPr>
            <a:fld id="{00000000-1234-1234-1234-123412341234}" type="slidenum">
              <a:rPr lang="nl"/>
              <a:t>‹#›</a:t>
            </a:fld>
            <a:endParaRPr/>
          </a:p>
        </p:txBody>
      </p:sp>
      <p:sp>
        <p:nvSpPr>
          <p:cNvPr id="7" name="Google Shape;7;p1"/>
          <p:cNvSpPr txBox="1">
            <a:spLocks noGrp="1"/>
          </p:cNvSpPr>
          <p:nvPr>
            <p:ph type="sldNum" idx="2"/>
          </p:nvPr>
        </p:nvSpPr>
        <p:spPr>
          <a:xfrm>
            <a:off x="16944916" y="9326434"/>
            <a:ext cx="1097400" cy="78720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nl"/>
              <a:t>‹#›</a:t>
            </a:fld>
            <a:endParaRPr/>
          </a:p>
        </p:txBody>
      </p:sp>
      <p:pic>
        <p:nvPicPr>
          <p:cNvPr id="8" name="Google Shape;8;p1"/>
          <p:cNvPicPr preferRelativeResize="0"/>
          <p:nvPr/>
        </p:nvPicPr>
        <p:blipFill>
          <a:blip r:embed="rId4">
            <a:alphaModFix/>
          </a:blip>
          <a:stretch>
            <a:fillRect/>
          </a:stretch>
        </p:blipFill>
        <p:spPr>
          <a:xfrm>
            <a:off x="16304908" y="8564253"/>
            <a:ext cx="1754491" cy="1170002"/>
          </a:xfrm>
          <a:prstGeom prst="rect">
            <a:avLst/>
          </a:prstGeom>
          <a:noFill/>
          <a:ln>
            <a:noFill/>
          </a:ln>
        </p:spPr>
      </p:pic>
      <p:sp>
        <p:nvSpPr>
          <p:cNvPr id="9" name="Google Shape;9;p1"/>
          <p:cNvSpPr/>
          <p:nvPr/>
        </p:nvSpPr>
        <p:spPr>
          <a:xfrm rot="10800000" flipH="1">
            <a:off x="-40275" y="9734250"/>
            <a:ext cx="18351000" cy="574200"/>
          </a:xfrm>
          <a:prstGeom prst="rect">
            <a:avLst/>
          </a:prstGeom>
          <a:solidFill>
            <a:srgbClr val="343F7F"/>
          </a:solidFill>
          <a:ln>
            <a:noFill/>
          </a:ln>
        </p:spPr>
        <p:txBody>
          <a:bodyPr spcFirstLastPara="1" wrap="square" lIns="137150" tIns="68550" rIns="137150" bIns="68550" anchor="ctr" anchorCtr="0">
            <a:noAutofit/>
          </a:bodyPr>
          <a:lstStyle/>
          <a:p>
            <a:pPr marL="0" marR="0" lvl="0" indent="0" algn="ctr" rtl="0">
              <a:lnSpc>
                <a:spcPct val="100000"/>
              </a:lnSpc>
              <a:spcBef>
                <a:spcPts val="0"/>
              </a:spcBef>
              <a:spcAft>
                <a:spcPts val="0"/>
              </a:spcAft>
              <a:buClr>
                <a:srgbClr val="000000"/>
              </a:buClr>
              <a:buSzPts val="2100"/>
              <a:buFont typeface="Arial"/>
              <a:buNone/>
            </a:pPr>
            <a:endParaRPr sz="2100" b="0" i="0" u="none" strike="noStrike" cap="none">
              <a:solidFill>
                <a:srgbClr val="FFFFFF"/>
              </a:solidFill>
              <a:latin typeface="Arial"/>
              <a:ea typeface="Arial"/>
              <a:cs typeface="Arial"/>
              <a:sym typeface="Arial"/>
            </a:endParaRPr>
          </a:p>
        </p:txBody>
      </p:sp>
      <p:sp>
        <p:nvSpPr>
          <p:cNvPr id="10" name="Google Shape;10;p1"/>
          <p:cNvSpPr txBox="1"/>
          <p:nvPr/>
        </p:nvSpPr>
        <p:spPr>
          <a:xfrm>
            <a:off x="228600" y="9810675"/>
            <a:ext cx="8089489" cy="415438"/>
          </a:xfrm>
          <a:prstGeom prst="rect">
            <a:avLst/>
          </a:prstGeom>
          <a:noFill/>
          <a:ln>
            <a:noFill/>
          </a:ln>
        </p:spPr>
        <p:txBody>
          <a:bodyPr spcFirstLastPara="1" wrap="square" lIns="137150" tIns="68550" rIns="137150" bIns="6855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nl" sz="1800" b="1" dirty="0">
                <a:solidFill>
                  <a:srgbClr val="BEC5ED"/>
                </a:solidFill>
              </a:rPr>
              <a:t>Water Works: Activating Heritage for Sustainable Development</a:t>
            </a:r>
            <a:endParaRPr sz="1800" b="1" i="0" u="none" strike="noStrike" cap="none" dirty="0">
              <a:solidFill>
                <a:srgbClr val="BEC5ED"/>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53"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1" name="Afbeelding 6">
            <a:extLst>
              <a:ext uri="{FF2B5EF4-FFF2-40B4-BE49-F238E27FC236}">
                <a16:creationId xmlns:a16="http://schemas.microsoft.com/office/drawing/2014/main" id="{F9D696EB-6C3D-6D47-90D1-DC45F220DA1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210" t="9084" r="1967" b="10185"/>
          <a:stretch/>
        </p:blipFill>
        <p:spPr bwMode="auto">
          <a:xfrm>
            <a:off x="0" y="0"/>
            <a:ext cx="14575200" cy="821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Google Shape;42;p6">
            <a:extLst>
              <a:ext uri="{FF2B5EF4-FFF2-40B4-BE49-F238E27FC236}">
                <a16:creationId xmlns:a16="http://schemas.microsoft.com/office/drawing/2014/main" id="{3C3A4965-41A0-4F60-80F9-032B69457D3C}"/>
              </a:ext>
            </a:extLst>
          </p:cNvPr>
          <p:cNvSpPr txBox="1"/>
          <p:nvPr/>
        </p:nvSpPr>
        <p:spPr>
          <a:xfrm>
            <a:off x="886779" y="868781"/>
            <a:ext cx="6657021" cy="2400637"/>
          </a:xfrm>
          <a:prstGeom prst="rect">
            <a:avLst/>
          </a:prstGeom>
          <a:noFill/>
          <a:ln>
            <a:noFill/>
          </a:ln>
        </p:spPr>
        <p:txBody>
          <a:bodyPr spcFirstLastPara="1" wrap="square" lIns="137150" tIns="137150" rIns="137150" bIns="137150" anchor="t" anchorCtr="0">
            <a:spAutoFit/>
          </a:bodyPr>
          <a:lstStyle/>
          <a:p>
            <a:pPr lvl="0">
              <a:buSzPts val="2400"/>
            </a:pPr>
            <a:r>
              <a:rPr lang="en-US" sz="2400" dirty="0">
                <a:solidFill>
                  <a:srgbClr val="1F497D"/>
                </a:solidFill>
              </a:rPr>
              <a:t>Changing Water Patterns - Preservation </a:t>
            </a:r>
          </a:p>
          <a:p>
            <a:pPr lvl="0">
              <a:buSzPts val="2400"/>
            </a:pPr>
            <a:endParaRPr lang="en-US" sz="2400" b="0" i="0" u="none" strike="noStrike" cap="none" dirty="0">
              <a:solidFill>
                <a:srgbClr val="1F497D"/>
              </a:solidFill>
              <a:latin typeface="Arial"/>
              <a:ea typeface="Arial"/>
              <a:cs typeface="Arial"/>
              <a:sym typeface="Arial"/>
            </a:endParaRPr>
          </a:p>
          <a:p>
            <a:pPr lvl="0">
              <a:buSzPts val="2400"/>
            </a:pPr>
            <a:r>
              <a:rPr lang="en-US" sz="1800" b="0" i="0" u="none" strike="noStrike" cap="none" dirty="0">
                <a:solidFill>
                  <a:srgbClr val="1F497D"/>
                </a:solidFill>
                <a:latin typeface="Arial"/>
                <a:ea typeface="Arial"/>
                <a:cs typeface="Arial"/>
                <a:sym typeface="Arial"/>
              </a:rPr>
              <a:t>How does sea level rise affect maritime exchange through recently freed up waterways, while also threatening historic space and communities next to water bodies? </a:t>
            </a:r>
          </a:p>
          <a:p>
            <a:pPr lvl="0">
              <a:buSzPts val="2400"/>
            </a:pPr>
            <a:endParaRPr lang="en-US" sz="1800" dirty="0">
              <a:solidFill>
                <a:srgbClr val="1F497D"/>
              </a:solidFill>
            </a:endParaRPr>
          </a:p>
          <a:p>
            <a:pPr lvl="0">
              <a:buSzPts val="2400"/>
            </a:pPr>
            <a:endParaRPr lang="en-US" sz="1800" b="0" i="0" u="none" strike="noStrike" cap="none" dirty="0">
              <a:solidFill>
                <a:srgbClr val="1F497D"/>
              </a:solidFill>
              <a:latin typeface="Arial"/>
              <a:ea typeface="Arial"/>
              <a:cs typeface="Arial"/>
              <a:sym typeface="Arial"/>
            </a:endParaRPr>
          </a:p>
        </p:txBody>
      </p:sp>
      <p:sp>
        <p:nvSpPr>
          <p:cNvPr id="3" name="Content Placeholder 2">
            <a:extLst>
              <a:ext uri="{FF2B5EF4-FFF2-40B4-BE49-F238E27FC236}">
                <a16:creationId xmlns:a16="http://schemas.microsoft.com/office/drawing/2014/main" id="{5E56EE05-F6B6-4C17-80CF-4E0B81064F40}"/>
              </a:ext>
            </a:extLst>
          </p:cNvPr>
          <p:cNvSpPr>
            <a:spLocks noGrp="1"/>
          </p:cNvSpPr>
          <p:nvPr>
            <p:ph idx="1"/>
          </p:nvPr>
        </p:nvSpPr>
        <p:spPr/>
        <p:txBody>
          <a:bodyPr/>
          <a:lstStyle/>
          <a:p>
            <a:endParaRPr lang="nl-NL"/>
          </a:p>
        </p:txBody>
      </p:sp>
      <p:sp>
        <p:nvSpPr>
          <p:cNvPr id="8" name="Title 7">
            <a:extLst>
              <a:ext uri="{FF2B5EF4-FFF2-40B4-BE49-F238E27FC236}">
                <a16:creationId xmlns:a16="http://schemas.microsoft.com/office/drawing/2014/main" id="{8A7A0E4D-58E5-4B8D-A486-60F0BAA4569A}"/>
              </a:ext>
            </a:extLst>
          </p:cNvPr>
          <p:cNvSpPr>
            <a:spLocks noGrp="1"/>
          </p:cNvSpPr>
          <p:nvPr>
            <p:ph type="title"/>
          </p:nvPr>
        </p:nvSpPr>
        <p:spPr/>
        <p:txBody>
          <a:bodyPr/>
          <a:lstStyle/>
          <a:p>
            <a:endParaRPr lang="nl-NL"/>
          </a:p>
        </p:txBody>
      </p:sp>
      <p:sp>
        <p:nvSpPr>
          <p:cNvPr id="12" name="Google Shape;44;p6">
            <a:extLst>
              <a:ext uri="{FF2B5EF4-FFF2-40B4-BE49-F238E27FC236}">
                <a16:creationId xmlns:a16="http://schemas.microsoft.com/office/drawing/2014/main" id="{C528A67A-A803-4C0C-BCA1-CD9CBB3A2D0D}"/>
              </a:ext>
            </a:extLst>
          </p:cNvPr>
          <p:cNvSpPr txBox="1"/>
          <p:nvPr/>
        </p:nvSpPr>
        <p:spPr>
          <a:xfrm rot="16200000" flipH="1">
            <a:off x="13955250" y="3921644"/>
            <a:ext cx="7956900" cy="635538"/>
          </a:xfrm>
          <a:prstGeom prst="rect">
            <a:avLst/>
          </a:prstGeom>
          <a:noFill/>
          <a:ln>
            <a:noFill/>
          </a:ln>
        </p:spPr>
        <p:txBody>
          <a:bodyPr spcFirstLastPara="1" wrap="square" lIns="137150" tIns="137150" rIns="137150" bIns="137150" anchor="t" anchorCtr="0">
            <a:spAutoFit/>
          </a:bodyPr>
          <a:lstStyle/>
          <a:p>
            <a:pPr lvl="0">
              <a:lnSpc>
                <a:spcPct val="90000"/>
              </a:lnSpc>
              <a:spcBef>
                <a:spcPts val="1500"/>
              </a:spcBef>
              <a:buSzPts val="1200"/>
            </a:pPr>
            <a:r>
              <a:rPr lang="en-US" sz="1200" i="1" dirty="0">
                <a:solidFill>
                  <a:srgbClr val="BFBFBF"/>
                </a:solidFill>
              </a:rPr>
              <a:t>LDE Port City Futures, CC-BY-SA 4.0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Afbeelding 6">
            <a:extLst>
              <a:ext uri="{FF2B5EF4-FFF2-40B4-BE49-F238E27FC236}">
                <a16:creationId xmlns:a16="http://schemas.microsoft.com/office/drawing/2014/main" id="{EE155008-727C-410A-BF61-81292CFA23D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210" t="9084" r="1967" b="10185"/>
          <a:stretch/>
        </p:blipFill>
        <p:spPr bwMode="auto">
          <a:xfrm>
            <a:off x="0" y="0"/>
            <a:ext cx="14575200" cy="821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ijdelijke aanduiding voor datum 3">
            <a:extLst>
              <a:ext uri="{FF2B5EF4-FFF2-40B4-BE49-F238E27FC236}">
                <a16:creationId xmlns:a16="http://schemas.microsoft.com/office/drawing/2014/main" id="{6CF024F3-2DF5-1A43-AD2D-BCF0FEE79BB6}"/>
              </a:ext>
            </a:extLst>
          </p:cNvPr>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1114425" indent="-428625">
              <a:defRPr>
                <a:solidFill>
                  <a:schemeClr val="tx1"/>
                </a:solidFill>
                <a:latin typeface="Calibri" panose="020F0502020204030204" pitchFamily="34" charset="0"/>
                <a:ea typeface="ＭＳ Ｐゴシック" panose="020B0600070205080204" pitchFamily="34" charset="-128"/>
              </a:defRPr>
            </a:lvl2pPr>
            <a:lvl3pPr marL="1714500" indent="-342900">
              <a:defRPr>
                <a:solidFill>
                  <a:schemeClr val="tx1"/>
                </a:solidFill>
                <a:latin typeface="Calibri" panose="020F0502020204030204" pitchFamily="34" charset="0"/>
                <a:ea typeface="ＭＳ Ｐゴシック" panose="020B0600070205080204" pitchFamily="34" charset="-128"/>
              </a:defRPr>
            </a:lvl3pPr>
            <a:lvl4pPr marL="2400300" indent="-342900">
              <a:defRPr>
                <a:solidFill>
                  <a:schemeClr val="tx1"/>
                </a:solidFill>
                <a:latin typeface="Calibri" panose="020F0502020204030204" pitchFamily="34" charset="0"/>
                <a:ea typeface="ＭＳ Ｐゴシック" panose="020B0600070205080204" pitchFamily="34" charset="-128"/>
              </a:defRPr>
            </a:lvl4pPr>
            <a:lvl5pPr marL="3086100" indent="-342900">
              <a:defRPr>
                <a:solidFill>
                  <a:schemeClr val="tx1"/>
                </a:solidFill>
                <a:latin typeface="Calibri" panose="020F0502020204030204" pitchFamily="34" charset="0"/>
                <a:ea typeface="ＭＳ Ｐゴシック" panose="020B0600070205080204" pitchFamily="34" charset="-128"/>
              </a:defRPr>
            </a:lvl5pPr>
            <a:lvl6pPr marL="37719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44577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51435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58293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0E38878D-3C8B-EB45-B34D-18BC12D4314E}" type="datetime1">
              <a:rPr lang="nl-NL" altLang="nl-NL" smtClean="0">
                <a:solidFill>
                  <a:srgbClr val="898989"/>
                </a:solidFill>
              </a:rPr>
              <a:pPr/>
              <a:t>07-01-2022</a:t>
            </a:fld>
            <a:endParaRPr lang="nl-NL" altLang="nl-NL">
              <a:solidFill>
                <a:srgbClr val="898989"/>
              </a:solidFill>
            </a:endParaRPr>
          </a:p>
        </p:txBody>
      </p:sp>
      <p:sp>
        <p:nvSpPr>
          <p:cNvPr id="5" name="Tijdelijke aanduiding voor voettekst 4">
            <a:extLst>
              <a:ext uri="{FF2B5EF4-FFF2-40B4-BE49-F238E27FC236}">
                <a16:creationId xmlns:a16="http://schemas.microsoft.com/office/drawing/2014/main" id="{EAC3447E-2192-9A4E-B6A1-3A71F7D63C75}"/>
              </a:ext>
            </a:extLst>
          </p:cNvPr>
          <p:cNvSpPr>
            <a:spLocks noGrp="1"/>
          </p:cNvSpPr>
          <p:nvPr>
            <p:ph type="ftr" sz="quarter" idx="11"/>
          </p:nvPr>
        </p:nvSpPr>
        <p:spPr/>
        <p:txBody>
          <a:bodyPr/>
          <a:lstStyle/>
          <a:p>
            <a:pPr>
              <a:defRPr/>
            </a:pPr>
            <a:r>
              <a:rPr lang="nl-NL"/>
              <a:t>LDE Port City Futures</a:t>
            </a:r>
          </a:p>
        </p:txBody>
      </p:sp>
      <p:sp>
        <p:nvSpPr>
          <p:cNvPr id="10245" name="Tijdelijke aanduiding voor dianummer 5">
            <a:extLst>
              <a:ext uri="{FF2B5EF4-FFF2-40B4-BE49-F238E27FC236}">
                <a16:creationId xmlns:a16="http://schemas.microsoft.com/office/drawing/2014/main" id="{EEA4BDEA-B190-AD41-A28D-AA349BEE560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1114425" indent="-428625">
              <a:defRPr>
                <a:solidFill>
                  <a:schemeClr val="tx1"/>
                </a:solidFill>
                <a:latin typeface="Calibri" panose="020F0502020204030204" pitchFamily="34" charset="0"/>
                <a:ea typeface="ＭＳ Ｐゴシック" panose="020B0600070205080204" pitchFamily="34" charset="-128"/>
              </a:defRPr>
            </a:lvl2pPr>
            <a:lvl3pPr marL="1714500" indent="-342900">
              <a:defRPr>
                <a:solidFill>
                  <a:schemeClr val="tx1"/>
                </a:solidFill>
                <a:latin typeface="Calibri" panose="020F0502020204030204" pitchFamily="34" charset="0"/>
                <a:ea typeface="ＭＳ Ｐゴシック" panose="020B0600070205080204" pitchFamily="34" charset="-128"/>
              </a:defRPr>
            </a:lvl3pPr>
            <a:lvl4pPr marL="2400300" indent="-342900">
              <a:defRPr>
                <a:solidFill>
                  <a:schemeClr val="tx1"/>
                </a:solidFill>
                <a:latin typeface="Calibri" panose="020F0502020204030204" pitchFamily="34" charset="0"/>
                <a:ea typeface="ＭＳ Ｐゴシック" panose="020B0600070205080204" pitchFamily="34" charset="-128"/>
              </a:defRPr>
            </a:lvl4pPr>
            <a:lvl5pPr marL="3086100" indent="-342900">
              <a:defRPr>
                <a:solidFill>
                  <a:schemeClr val="tx1"/>
                </a:solidFill>
                <a:latin typeface="Calibri" panose="020F0502020204030204" pitchFamily="34" charset="0"/>
                <a:ea typeface="ＭＳ Ｐゴシック" panose="020B0600070205080204" pitchFamily="34" charset="-128"/>
              </a:defRPr>
            </a:lvl5pPr>
            <a:lvl6pPr marL="37719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44577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51435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58293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FF421F1E-EF8E-FF41-BC0B-6A7DA769D015}" type="slidenum">
              <a:rPr lang="nl-NL" altLang="nl-NL" smtClean="0">
                <a:solidFill>
                  <a:srgbClr val="898989"/>
                </a:solidFill>
              </a:rPr>
              <a:pPr/>
              <a:t>2</a:t>
            </a:fld>
            <a:endParaRPr lang="nl-NL" altLang="nl-NL">
              <a:solidFill>
                <a:srgbClr val="898989"/>
              </a:solidFill>
            </a:endParaRPr>
          </a:p>
        </p:txBody>
      </p:sp>
      <p:pic>
        <p:nvPicPr>
          <p:cNvPr id="10246" name="Afbeelding 7">
            <a:extLst>
              <a:ext uri="{FF2B5EF4-FFF2-40B4-BE49-F238E27FC236}">
                <a16:creationId xmlns:a16="http://schemas.microsoft.com/office/drawing/2014/main" id="{9A66F259-D3ED-6847-9CA0-E6778B6E8AE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76" t="9477" r="1431" b="11615"/>
          <a:stretch/>
        </p:blipFill>
        <p:spPr bwMode="auto">
          <a:xfrm>
            <a:off x="-17550" y="0"/>
            <a:ext cx="14592750" cy="7985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Google Shape;42;p6">
            <a:extLst>
              <a:ext uri="{FF2B5EF4-FFF2-40B4-BE49-F238E27FC236}">
                <a16:creationId xmlns:a16="http://schemas.microsoft.com/office/drawing/2014/main" id="{2A5EBD8B-C0AF-4AD9-BA72-57ED49F6E04E}"/>
              </a:ext>
            </a:extLst>
          </p:cNvPr>
          <p:cNvSpPr txBox="1"/>
          <p:nvPr/>
        </p:nvSpPr>
        <p:spPr>
          <a:xfrm>
            <a:off x="886779" y="868781"/>
            <a:ext cx="6657021" cy="2400637"/>
          </a:xfrm>
          <a:prstGeom prst="rect">
            <a:avLst/>
          </a:prstGeom>
          <a:noFill/>
          <a:ln>
            <a:noFill/>
          </a:ln>
        </p:spPr>
        <p:txBody>
          <a:bodyPr spcFirstLastPara="1" wrap="square" lIns="137150" tIns="137150" rIns="137150" bIns="137150" anchor="t" anchorCtr="0">
            <a:spAutoFit/>
          </a:bodyPr>
          <a:lstStyle/>
          <a:p>
            <a:pPr lvl="0">
              <a:buSzPts val="2400"/>
            </a:pPr>
            <a:r>
              <a:rPr lang="en-US" sz="2400" dirty="0">
                <a:solidFill>
                  <a:srgbClr val="1F497D"/>
                </a:solidFill>
              </a:rPr>
              <a:t>Intensive farming - Small-scale agriculture</a:t>
            </a:r>
          </a:p>
          <a:p>
            <a:pPr lvl="0">
              <a:buSzPts val="2400"/>
            </a:pPr>
            <a:endParaRPr lang="en-US" sz="2400" b="0" i="0" u="none" strike="noStrike" cap="none" dirty="0">
              <a:solidFill>
                <a:srgbClr val="1F497D"/>
              </a:solidFill>
              <a:latin typeface="Arial"/>
              <a:ea typeface="Arial"/>
              <a:cs typeface="Arial"/>
              <a:sym typeface="Arial"/>
            </a:endParaRPr>
          </a:p>
          <a:p>
            <a:pPr lvl="0">
              <a:buSzPts val="2400"/>
            </a:pPr>
            <a:r>
              <a:rPr lang="en-US" sz="1800" b="0" i="0" u="none" strike="noStrike" cap="none" dirty="0">
                <a:solidFill>
                  <a:srgbClr val="1F497D"/>
                </a:solidFill>
                <a:latin typeface="Arial"/>
                <a:ea typeface="Arial"/>
                <a:cs typeface="Arial"/>
                <a:sym typeface="Arial"/>
              </a:rPr>
              <a:t>How can traditional agricultural water practices inspire the layout, use, and management of irrigation systems in modern industrial farming to make them more sustainable? </a:t>
            </a:r>
          </a:p>
          <a:p>
            <a:pPr lvl="0">
              <a:buSzPts val="2400"/>
            </a:pPr>
            <a:endParaRPr lang="en-US" sz="1800" dirty="0">
              <a:solidFill>
                <a:srgbClr val="1F497D"/>
              </a:solidFill>
            </a:endParaRPr>
          </a:p>
          <a:p>
            <a:pPr lvl="0">
              <a:buSzPts val="2400"/>
            </a:pPr>
            <a:endParaRPr lang="en-US" sz="1800" b="0" i="0" u="none" strike="noStrike" cap="none" dirty="0">
              <a:solidFill>
                <a:srgbClr val="1F497D"/>
              </a:solidFill>
              <a:latin typeface="Arial"/>
              <a:ea typeface="Arial"/>
              <a:cs typeface="Arial"/>
              <a:sym typeface="Arial"/>
            </a:endParaRPr>
          </a:p>
        </p:txBody>
      </p:sp>
      <p:sp>
        <p:nvSpPr>
          <p:cNvPr id="3" name="Content Placeholder 2">
            <a:extLst>
              <a:ext uri="{FF2B5EF4-FFF2-40B4-BE49-F238E27FC236}">
                <a16:creationId xmlns:a16="http://schemas.microsoft.com/office/drawing/2014/main" id="{26826EBC-5D9D-45B5-8EEB-88D52C6BE026}"/>
              </a:ext>
            </a:extLst>
          </p:cNvPr>
          <p:cNvSpPr>
            <a:spLocks noGrp="1"/>
          </p:cNvSpPr>
          <p:nvPr>
            <p:ph idx="1"/>
          </p:nvPr>
        </p:nvSpPr>
        <p:spPr/>
        <p:txBody>
          <a:bodyPr/>
          <a:lstStyle/>
          <a:p>
            <a:endParaRPr lang="nl-NL"/>
          </a:p>
        </p:txBody>
      </p:sp>
      <p:sp>
        <p:nvSpPr>
          <p:cNvPr id="14" name="Google Shape;44;p6">
            <a:extLst>
              <a:ext uri="{FF2B5EF4-FFF2-40B4-BE49-F238E27FC236}">
                <a16:creationId xmlns:a16="http://schemas.microsoft.com/office/drawing/2014/main" id="{03AA1ADD-E60D-46FD-82D2-A229F4EEA989}"/>
              </a:ext>
            </a:extLst>
          </p:cNvPr>
          <p:cNvSpPr txBox="1"/>
          <p:nvPr/>
        </p:nvSpPr>
        <p:spPr>
          <a:xfrm rot="16200000" flipH="1">
            <a:off x="13955250" y="3921644"/>
            <a:ext cx="7956900" cy="635538"/>
          </a:xfrm>
          <a:prstGeom prst="rect">
            <a:avLst/>
          </a:prstGeom>
          <a:noFill/>
          <a:ln>
            <a:noFill/>
          </a:ln>
        </p:spPr>
        <p:txBody>
          <a:bodyPr spcFirstLastPara="1" wrap="square" lIns="137150" tIns="137150" rIns="137150" bIns="137150" anchor="t" anchorCtr="0">
            <a:spAutoFit/>
          </a:bodyPr>
          <a:lstStyle/>
          <a:p>
            <a:pPr lvl="0">
              <a:lnSpc>
                <a:spcPct val="90000"/>
              </a:lnSpc>
              <a:spcBef>
                <a:spcPts val="1500"/>
              </a:spcBef>
              <a:buSzPts val="1200"/>
            </a:pPr>
            <a:r>
              <a:rPr lang="en-US" sz="1200" i="1" dirty="0">
                <a:solidFill>
                  <a:srgbClr val="BFBFBF"/>
                </a:solidFill>
              </a:rPr>
              <a:t>LDE Port City Futures, CC-BY-SA 4.0</a:t>
            </a:r>
          </a:p>
        </p:txBody>
      </p:sp>
      <p:sp>
        <p:nvSpPr>
          <p:cNvPr id="6" name="Title 5">
            <a:extLst>
              <a:ext uri="{FF2B5EF4-FFF2-40B4-BE49-F238E27FC236}">
                <a16:creationId xmlns:a16="http://schemas.microsoft.com/office/drawing/2014/main" id="{16E92417-4EBE-4AC4-89CC-20FB2FE66D7F}"/>
              </a:ext>
            </a:extLst>
          </p:cNvPr>
          <p:cNvSpPr>
            <a:spLocks noGrp="1"/>
          </p:cNvSpPr>
          <p:nvPr>
            <p:ph type="title"/>
          </p:nvPr>
        </p:nvSpPr>
        <p:spPr/>
        <p:txBody>
          <a:bodyPr/>
          <a:lstStyle/>
          <a:p>
            <a:endParaRPr lang="nl-NL"/>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70" name="Afbeelding 7">
            <a:extLst>
              <a:ext uri="{FF2B5EF4-FFF2-40B4-BE49-F238E27FC236}">
                <a16:creationId xmlns:a16="http://schemas.microsoft.com/office/drawing/2014/main" id="{F8751FEC-E10B-7540-9119-DF01916BBACB}"/>
              </a:ext>
            </a:extLst>
          </p:cNvPr>
          <p:cNvPicPr>
            <a:picLocks noChangeAspect="1" noChangeArrowheads="1"/>
          </p:cNvPicPr>
          <p:nvPr/>
        </p:nvPicPr>
        <p:blipFill>
          <a:blip r:embed="rId2">
            <a:alphaModFix/>
            <a:extLst>
              <a:ext uri="{28A0092B-C50C-407E-A947-70E740481C1C}">
                <a14:useLocalDpi xmlns:a14="http://schemas.microsoft.com/office/drawing/2010/main" val="0"/>
              </a:ext>
            </a:extLst>
          </a:blip>
          <a:srcRect l="1025" t="2615" r="2020" b="2145"/>
          <a:stretch>
            <a:fillRect/>
          </a:stretch>
        </p:blipFill>
        <p:spPr bwMode="auto">
          <a:xfrm>
            <a:off x="-1" y="-469890"/>
            <a:ext cx="14592749" cy="9667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ijdelijke aanduiding voor datum 3">
            <a:extLst>
              <a:ext uri="{FF2B5EF4-FFF2-40B4-BE49-F238E27FC236}">
                <a16:creationId xmlns:a16="http://schemas.microsoft.com/office/drawing/2014/main" id="{086E304E-F5BD-B742-99EF-F9C7C90BF773}"/>
              </a:ext>
            </a:extLst>
          </p:cNvPr>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1114425" indent="-428625">
              <a:defRPr>
                <a:solidFill>
                  <a:schemeClr val="tx1"/>
                </a:solidFill>
                <a:latin typeface="Calibri" panose="020F0502020204030204" pitchFamily="34" charset="0"/>
                <a:ea typeface="ＭＳ Ｐゴシック" panose="020B0600070205080204" pitchFamily="34" charset="-128"/>
              </a:defRPr>
            </a:lvl2pPr>
            <a:lvl3pPr marL="1714500" indent="-342900">
              <a:defRPr>
                <a:solidFill>
                  <a:schemeClr val="tx1"/>
                </a:solidFill>
                <a:latin typeface="Calibri" panose="020F0502020204030204" pitchFamily="34" charset="0"/>
                <a:ea typeface="ＭＳ Ｐゴシック" panose="020B0600070205080204" pitchFamily="34" charset="-128"/>
              </a:defRPr>
            </a:lvl3pPr>
            <a:lvl4pPr marL="2400300" indent="-342900">
              <a:defRPr>
                <a:solidFill>
                  <a:schemeClr val="tx1"/>
                </a:solidFill>
                <a:latin typeface="Calibri" panose="020F0502020204030204" pitchFamily="34" charset="0"/>
                <a:ea typeface="ＭＳ Ｐゴシック" panose="020B0600070205080204" pitchFamily="34" charset="-128"/>
              </a:defRPr>
            </a:lvl4pPr>
            <a:lvl5pPr marL="3086100" indent="-342900">
              <a:defRPr>
                <a:solidFill>
                  <a:schemeClr val="tx1"/>
                </a:solidFill>
                <a:latin typeface="Calibri" panose="020F0502020204030204" pitchFamily="34" charset="0"/>
                <a:ea typeface="ＭＳ Ｐゴシック" panose="020B0600070205080204" pitchFamily="34" charset="-128"/>
              </a:defRPr>
            </a:lvl5pPr>
            <a:lvl6pPr marL="37719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44577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51435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58293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1C4A9802-729B-AC41-8C2C-427260F1FF36}" type="datetime1">
              <a:rPr lang="nl-NL" altLang="nl-NL" smtClean="0">
                <a:solidFill>
                  <a:srgbClr val="898989"/>
                </a:solidFill>
              </a:rPr>
              <a:pPr/>
              <a:t>07-01-2022</a:t>
            </a:fld>
            <a:endParaRPr lang="nl-NL" altLang="nl-NL">
              <a:solidFill>
                <a:srgbClr val="898989"/>
              </a:solidFill>
            </a:endParaRPr>
          </a:p>
        </p:txBody>
      </p:sp>
      <p:sp>
        <p:nvSpPr>
          <p:cNvPr id="5" name="Tijdelijke aanduiding voor voettekst 4">
            <a:extLst>
              <a:ext uri="{FF2B5EF4-FFF2-40B4-BE49-F238E27FC236}">
                <a16:creationId xmlns:a16="http://schemas.microsoft.com/office/drawing/2014/main" id="{E79518CF-E695-774A-9EEE-E6D42CF6ADE4}"/>
              </a:ext>
            </a:extLst>
          </p:cNvPr>
          <p:cNvSpPr>
            <a:spLocks noGrp="1"/>
          </p:cNvSpPr>
          <p:nvPr>
            <p:ph type="ftr" sz="quarter" idx="11"/>
          </p:nvPr>
        </p:nvSpPr>
        <p:spPr/>
        <p:txBody>
          <a:bodyPr/>
          <a:lstStyle/>
          <a:p>
            <a:pPr>
              <a:defRPr/>
            </a:pPr>
            <a:r>
              <a:rPr lang="nl-NL"/>
              <a:t>LDE Port City Futures</a:t>
            </a:r>
          </a:p>
        </p:txBody>
      </p:sp>
      <p:sp>
        <p:nvSpPr>
          <p:cNvPr id="11269" name="Tijdelijke aanduiding voor dianummer 5">
            <a:extLst>
              <a:ext uri="{FF2B5EF4-FFF2-40B4-BE49-F238E27FC236}">
                <a16:creationId xmlns:a16="http://schemas.microsoft.com/office/drawing/2014/main" id="{B8EE7AFE-BC14-8948-BA2E-B1503E42637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1114425" indent="-428625">
              <a:defRPr>
                <a:solidFill>
                  <a:schemeClr val="tx1"/>
                </a:solidFill>
                <a:latin typeface="Calibri" panose="020F0502020204030204" pitchFamily="34" charset="0"/>
                <a:ea typeface="ＭＳ Ｐゴシック" panose="020B0600070205080204" pitchFamily="34" charset="-128"/>
              </a:defRPr>
            </a:lvl2pPr>
            <a:lvl3pPr marL="1714500" indent="-342900">
              <a:defRPr>
                <a:solidFill>
                  <a:schemeClr val="tx1"/>
                </a:solidFill>
                <a:latin typeface="Calibri" panose="020F0502020204030204" pitchFamily="34" charset="0"/>
                <a:ea typeface="ＭＳ Ｐゴシック" panose="020B0600070205080204" pitchFamily="34" charset="-128"/>
              </a:defRPr>
            </a:lvl3pPr>
            <a:lvl4pPr marL="2400300" indent="-342900">
              <a:defRPr>
                <a:solidFill>
                  <a:schemeClr val="tx1"/>
                </a:solidFill>
                <a:latin typeface="Calibri" panose="020F0502020204030204" pitchFamily="34" charset="0"/>
                <a:ea typeface="ＭＳ Ｐゴシック" panose="020B0600070205080204" pitchFamily="34" charset="-128"/>
              </a:defRPr>
            </a:lvl4pPr>
            <a:lvl5pPr marL="3086100" indent="-342900">
              <a:defRPr>
                <a:solidFill>
                  <a:schemeClr val="tx1"/>
                </a:solidFill>
                <a:latin typeface="Calibri" panose="020F0502020204030204" pitchFamily="34" charset="0"/>
                <a:ea typeface="ＭＳ Ｐゴシック" panose="020B0600070205080204" pitchFamily="34" charset="-128"/>
              </a:defRPr>
            </a:lvl5pPr>
            <a:lvl6pPr marL="37719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44577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51435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58293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6438CCE7-8B9D-0241-A13D-1E970991D5FF}" type="slidenum">
              <a:rPr lang="nl-NL" altLang="nl-NL" smtClean="0">
                <a:solidFill>
                  <a:srgbClr val="898989"/>
                </a:solidFill>
              </a:rPr>
              <a:pPr/>
              <a:t>3</a:t>
            </a:fld>
            <a:endParaRPr lang="nl-NL" altLang="nl-NL">
              <a:solidFill>
                <a:srgbClr val="898989"/>
              </a:solidFill>
            </a:endParaRPr>
          </a:p>
        </p:txBody>
      </p:sp>
      <p:sp>
        <p:nvSpPr>
          <p:cNvPr id="10" name="Google Shape;42;p6">
            <a:extLst>
              <a:ext uri="{FF2B5EF4-FFF2-40B4-BE49-F238E27FC236}">
                <a16:creationId xmlns:a16="http://schemas.microsoft.com/office/drawing/2014/main" id="{F64F4EA1-8B38-4716-BB4C-493661322006}"/>
              </a:ext>
            </a:extLst>
          </p:cNvPr>
          <p:cNvSpPr txBox="1"/>
          <p:nvPr/>
        </p:nvSpPr>
        <p:spPr>
          <a:xfrm>
            <a:off x="10360630" y="868781"/>
            <a:ext cx="6657021" cy="2677636"/>
          </a:xfrm>
          <a:prstGeom prst="rect">
            <a:avLst/>
          </a:prstGeom>
          <a:noFill/>
          <a:ln>
            <a:noFill/>
          </a:ln>
        </p:spPr>
        <p:txBody>
          <a:bodyPr spcFirstLastPara="1" wrap="square" lIns="137150" tIns="137150" rIns="137150" bIns="137150" anchor="t" anchorCtr="0">
            <a:spAutoFit/>
          </a:bodyPr>
          <a:lstStyle/>
          <a:p>
            <a:pPr lvl="0">
              <a:buSzPts val="2400"/>
            </a:pPr>
            <a:r>
              <a:rPr lang="en-US" sz="2400" dirty="0">
                <a:solidFill>
                  <a:srgbClr val="1F497D"/>
                </a:solidFill>
              </a:rPr>
              <a:t>Urban Growth  - Water Resilience</a:t>
            </a:r>
          </a:p>
          <a:p>
            <a:pPr lvl="0">
              <a:buSzPts val="2400"/>
            </a:pPr>
            <a:endParaRPr lang="en-US" sz="2400" b="0" i="0" u="none" strike="noStrike" cap="none" dirty="0">
              <a:solidFill>
                <a:srgbClr val="1F497D"/>
              </a:solidFill>
              <a:latin typeface="Arial"/>
              <a:ea typeface="Arial"/>
              <a:cs typeface="Arial"/>
              <a:sym typeface="Arial"/>
            </a:endParaRPr>
          </a:p>
          <a:p>
            <a:pPr lvl="0">
              <a:buSzPts val="2400"/>
            </a:pPr>
            <a:r>
              <a:rPr lang="en-US" sz="1800" b="0" i="0" u="none" strike="noStrike" cap="none" dirty="0">
                <a:solidFill>
                  <a:srgbClr val="1F497D"/>
                </a:solidFill>
                <a:latin typeface="Arial"/>
                <a:ea typeface="Arial"/>
                <a:cs typeface="Arial"/>
                <a:sym typeface="Arial"/>
              </a:rPr>
              <a:t>How can modern infrastructure (dams) be used to reduce the danger of uneven water distribution for irrigation, drainage, and energy, while facilitating circular practices and enhancing the cleanliness, safety, and sustainability of water resources?</a:t>
            </a:r>
          </a:p>
          <a:p>
            <a:pPr lvl="0">
              <a:buSzPts val="2400"/>
            </a:pPr>
            <a:endParaRPr lang="en-US" sz="1800" dirty="0">
              <a:solidFill>
                <a:srgbClr val="1F497D"/>
              </a:solidFill>
            </a:endParaRPr>
          </a:p>
          <a:p>
            <a:pPr lvl="0">
              <a:buSzPts val="2400"/>
            </a:pPr>
            <a:endParaRPr lang="en-US" sz="1800" b="0" i="0" u="none" strike="noStrike" cap="none" dirty="0">
              <a:solidFill>
                <a:srgbClr val="1F497D"/>
              </a:solidFill>
              <a:latin typeface="Arial"/>
              <a:ea typeface="Arial"/>
              <a:cs typeface="Arial"/>
              <a:sym typeface="Arial"/>
            </a:endParaRPr>
          </a:p>
        </p:txBody>
      </p:sp>
      <p:sp>
        <p:nvSpPr>
          <p:cNvPr id="11" name="Google Shape;44;p6">
            <a:extLst>
              <a:ext uri="{FF2B5EF4-FFF2-40B4-BE49-F238E27FC236}">
                <a16:creationId xmlns:a16="http://schemas.microsoft.com/office/drawing/2014/main" id="{B6D81AF7-70DA-4DC3-8E62-F74B5C12168E}"/>
              </a:ext>
            </a:extLst>
          </p:cNvPr>
          <p:cNvSpPr txBox="1"/>
          <p:nvPr/>
        </p:nvSpPr>
        <p:spPr>
          <a:xfrm rot="16200000" flipH="1">
            <a:off x="13955250" y="3921644"/>
            <a:ext cx="7956900" cy="635538"/>
          </a:xfrm>
          <a:prstGeom prst="rect">
            <a:avLst/>
          </a:prstGeom>
          <a:noFill/>
          <a:ln>
            <a:noFill/>
          </a:ln>
        </p:spPr>
        <p:txBody>
          <a:bodyPr spcFirstLastPara="1" wrap="square" lIns="137150" tIns="137150" rIns="137150" bIns="137150" anchor="t" anchorCtr="0">
            <a:spAutoFit/>
          </a:bodyPr>
          <a:lstStyle/>
          <a:p>
            <a:pPr lvl="0">
              <a:lnSpc>
                <a:spcPct val="90000"/>
              </a:lnSpc>
              <a:spcBef>
                <a:spcPts val="1500"/>
              </a:spcBef>
              <a:buSzPts val="1200"/>
            </a:pPr>
            <a:r>
              <a:rPr lang="en-US" sz="1200" i="1" dirty="0">
                <a:solidFill>
                  <a:srgbClr val="BFBFBF"/>
                </a:solidFill>
              </a:rPr>
              <a:t>LDE Port City Futures, CC-BY-SA 4.0</a:t>
            </a:r>
          </a:p>
        </p:txBody>
      </p:sp>
      <p:sp>
        <p:nvSpPr>
          <p:cNvPr id="3" name="Content Placeholder 2">
            <a:extLst>
              <a:ext uri="{FF2B5EF4-FFF2-40B4-BE49-F238E27FC236}">
                <a16:creationId xmlns:a16="http://schemas.microsoft.com/office/drawing/2014/main" id="{435DD6B5-1655-48D5-9260-CD04A80CB766}"/>
              </a:ext>
            </a:extLst>
          </p:cNvPr>
          <p:cNvSpPr>
            <a:spLocks noGrp="1"/>
          </p:cNvSpPr>
          <p:nvPr>
            <p:ph idx="1"/>
          </p:nvPr>
        </p:nvSpPr>
        <p:spPr/>
        <p:txBody>
          <a:bodyPr/>
          <a:lstStyle/>
          <a:p>
            <a:endParaRPr lang="nl-NL"/>
          </a:p>
        </p:txBody>
      </p:sp>
      <p:sp>
        <p:nvSpPr>
          <p:cNvPr id="6" name="Title 5">
            <a:extLst>
              <a:ext uri="{FF2B5EF4-FFF2-40B4-BE49-F238E27FC236}">
                <a16:creationId xmlns:a16="http://schemas.microsoft.com/office/drawing/2014/main" id="{188A3544-4502-4ECE-BC7F-1A809F410D1A}"/>
              </a:ext>
            </a:extLst>
          </p:cNvPr>
          <p:cNvSpPr>
            <a:spLocks noGrp="1"/>
          </p:cNvSpPr>
          <p:nvPr>
            <p:ph type="title"/>
          </p:nvPr>
        </p:nvSpPr>
        <p:spPr/>
        <p:txBody>
          <a:bodyPr/>
          <a:lstStyle/>
          <a:p>
            <a:endParaRPr lang="nl-NL"/>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4" name="Afbeelding 7">
            <a:extLst>
              <a:ext uri="{FF2B5EF4-FFF2-40B4-BE49-F238E27FC236}">
                <a16:creationId xmlns:a16="http://schemas.microsoft.com/office/drawing/2014/main" id="{508C16C2-7395-104B-A7D8-79FEC43D8C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212" t="1566" r="1033" b="2441"/>
          <a:stretch>
            <a:fillRect/>
          </a:stretch>
        </p:blipFill>
        <p:spPr bwMode="auto">
          <a:xfrm>
            <a:off x="-2" y="0"/>
            <a:ext cx="14592749" cy="966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Tijdelijke aanduiding voor datum 3">
            <a:extLst>
              <a:ext uri="{FF2B5EF4-FFF2-40B4-BE49-F238E27FC236}">
                <a16:creationId xmlns:a16="http://schemas.microsoft.com/office/drawing/2014/main" id="{4A46148D-84AB-3242-885E-9DA107DC6CB2}"/>
              </a:ext>
            </a:extLst>
          </p:cNvPr>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1114425" indent="-428625">
              <a:defRPr>
                <a:solidFill>
                  <a:schemeClr val="tx1"/>
                </a:solidFill>
                <a:latin typeface="Calibri" panose="020F0502020204030204" pitchFamily="34" charset="0"/>
                <a:ea typeface="ＭＳ Ｐゴシック" panose="020B0600070205080204" pitchFamily="34" charset="-128"/>
              </a:defRPr>
            </a:lvl2pPr>
            <a:lvl3pPr marL="1714500" indent="-342900">
              <a:defRPr>
                <a:solidFill>
                  <a:schemeClr val="tx1"/>
                </a:solidFill>
                <a:latin typeface="Calibri" panose="020F0502020204030204" pitchFamily="34" charset="0"/>
                <a:ea typeface="ＭＳ Ｐゴシック" panose="020B0600070205080204" pitchFamily="34" charset="-128"/>
              </a:defRPr>
            </a:lvl3pPr>
            <a:lvl4pPr marL="2400300" indent="-342900">
              <a:defRPr>
                <a:solidFill>
                  <a:schemeClr val="tx1"/>
                </a:solidFill>
                <a:latin typeface="Calibri" panose="020F0502020204030204" pitchFamily="34" charset="0"/>
                <a:ea typeface="ＭＳ Ｐゴシック" panose="020B0600070205080204" pitchFamily="34" charset="-128"/>
              </a:defRPr>
            </a:lvl4pPr>
            <a:lvl5pPr marL="3086100" indent="-342900">
              <a:defRPr>
                <a:solidFill>
                  <a:schemeClr val="tx1"/>
                </a:solidFill>
                <a:latin typeface="Calibri" panose="020F0502020204030204" pitchFamily="34" charset="0"/>
                <a:ea typeface="ＭＳ Ｐゴシック" panose="020B0600070205080204" pitchFamily="34" charset="-128"/>
              </a:defRPr>
            </a:lvl5pPr>
            <a:lvl6pPr marL="37719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44577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51435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58293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endParaRPr lang="nl-NL" altLang="nl-NL" dirty="0">
              <a:solidFill>
                <a:srgbClr val="898989"/>
              </a:solidFill>
            </a:endParaRPr>
          </a:p>
        </p:txBody>
      </p:sp>
      <p:sp>
        <p:nvSpPr>
          <p:cNvPr id="5" name="Tijdelijke aanduiding voor voettekst 4">
            <a:extLst>
              <a:ext uri="{FF2B5EF4-FFF2-40B4-BE49-F238E27FC236}">
                <a16:creationId xmlns:a16="http://schemas.microsoft.com/office/drawing/2014/main" id="{98451B83-EB5C-3944-AE06-67A555008E57}"/>
              </a:ext>
            </a:extLst>
          </p:cNvPr>
          <p:cNvSpPr>
            <a:spLocks noGrp="1"/>
          </p:cNvSpPr>
          <p:nvPr>
            <p:ph type="ftr" sz="quarter" idx="11"/>
          </p:nvPr>
        </p:nvSpPr>
        <p:spPr/>
        <p:txBody>
          <a:bodyPr/>
          <a:lstStyle/>
          <a:p>
            <a:pPr>
              <a:defRPr/>
            </a:pPr>
            <a:endParaRPr lang="nl-NL" dirty="0"/>
          </a:p>
        </p:txBody>
      </p:sp>
      <p:sp>
        <p:nvSpPr>
          <p:cNvPr id="12293" name="Tijdelijke aanduiding voor dianummer 5">
            <a:extLst>
              <a:ext uri="{FF2B5EF4-FFF2-40B4-BE49-F238E27FC236}">
                <a16:creationId xmlns:a16="http://schemas.microsoft.com/office/drawing/2014/main" id="{D172FCAB-E5A9-864D-9751-CA4E3A6CF10D}"/>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1114425" indent="-428625">
              <a:defRPr>
                <a:solidFill>
                  <a:schemeClr val="tx1"/>
                </a:solidFill>
                <a:latin typeface="Calibri" panose="020F0502020204030204" pitchFamily="34" charset="0"/>
                <a:ea typeface="ＭＳ Ｐゴシック" panose="020B0600070205080204" pitchFamily="34" charset="-128"/>
              </a:defRPr>
            </a:lvl2pPr>
            <a:lvl3pPr marL="1714500" indent="-342900">
              <a:defRPr>
                <a:solidFill>
                  <a:schemeClr val="tx1"/>
                </a:solidFill>
                <a:latin typeface="Calibri" panose="020F0502020204030204" pitchFamily="34" charset="0"/>
                <a:ea typeface="ＭＳ Ｐゴシック" panose="020B0600070205080204" pitchFamily="34" charset="-128"/>
              </a:defRPr>
            </a:lvl3pPr>
            <a:lvl4pPr marL="2400300" indent="-342900">
              <a:defRPr>
                <a:solidFill>
                  <a:schemeClr val="tx1"/>
                </a:solidFill>
                <a:latin typeface="Calibri" panose="020F0502020204030204" pitchFamily="34" charset="0"/>
                <a:ea typeface="ＭＳ Ｐゴシック" panose="020B0600070205080204" pitchFamily="34" charset="-128"/>
              </a:defRPr>
            </a:lvl4pPr>
            <a:lvl5pPr marL="3086100" indent="-342900">
              <a:defRPr>
                <a:solidFill>
                  <a:schemeClr val="tx1"/>
                </a:solidFill>
                <a:latin typeface="Calibri" panose="020F0502020204030204" pitchFamily="34" charset="0"/>
                <a:ea typeface="ＭＳ Ｐゴシック" panose="020B0600070205080204" pitchFamily="34" charset="-128"/>
              </a:defRPr>
            </a:lvl5pPr>
            <a:lvl6pPr marL="37719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44577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51435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58293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437329D2-F307-A246-8FB9-2F0165339B5E}" type="slidenum">
              <a:rPr lang="nl-NL" altLang="nl-NL" smtClean="0">
                <a:solidFill>
                  <a:srgbClr val="898989"/>
                </a:solidFill>
              </a:rPr>
              <a:pPr/>
              <a:t>4</a:t>
            </a:fld>
            <a:endParaRPr lang="nl-NL" altLang="nl-NL">
              <a:solidFill>
                <a:srgbClr val="898989"/>
              </a:solidFill>
            </a:endParaRPr>
          </a:p>
        </p:txBody>
      </p:sp>
      <p:sp>
        <p:nvSpPr>
          <p:cNvPr id="10" name="Google Shape;42;p6">
            <a:extLst>
              <a:ext uri="{FF2B5EF4-FFF2-40B4-BE49-F238E27FC236}">
                <a16:creationId xmlns:a16="http://schemas.microsoft.com/office/drawing/2014/main" id="{C39B6C87-34CF-4863-9C0C-4A5E4EF785DE}"/>
              </a:ext>
            </a:extLst>
          </p:cNvPr>
          <p:cNvSpPr txBox="1"/>
          <p:nvPr/>
        </p:nvSpPr>
        <p:spPr>
          <a:xfrm>
            <a:off x="10360630" y="868781"/>
            <a:ext cx="6657021" cy="2677636"/>
          </a:xfrm>
          <a:prstGeom prst="rect">
            <a:avLst/>
          </a:prstGeom>
          <a:solidFill>
            <a:srgbClr val="FFFFFF"/>
          </a:solidFill>
          <a:ln>
            <a:noFill/>
          </a:ln>
        </p:spPr>
        <p:txBody>
          <a:bodyPr spcFirstLastPara="1" wrap="square" lIns="137150" tIns="137150" rIns="137150" bIns="137150" anchor="t" anchorCtr="0">
            <a:spAutoFit/>
          </a:bodyPr>
          <a:lstStyle/>
          <a:p>
            <a:pPr lvl="0">
              <a:buSzPts val="2400"/>
            </a:pPr>
            <a:r>
              <a:rPr lang="en-US" sz="2400" dirty="0">
                <a:solidFill>
                  <a:srgbClr val="1F497D"/>
                </a:solidFill>
              </a:rPr>
              <a:t>Urban Expansion–Water Awareness 2.0</a:t>
            </a:r>
          </a:p>
          <a:p>
            <a:pPr lvl="0">
              <a:buSzPts val="2400"/>
            </a:pPr>
            <a:endParaRPr lang="en-US" sz="2400" b="0" i="0" u="none" strike="noStrike" cap="none" dirty="0">
              <a:solidFill>
                <a:srgbClr val="1F497D"/>
              </a:solidFill>
              <a:latin typeface="Arial"/>
              <a:ea typeface="Arial"/>
              <a:cs typeface="Arial"/>
              <a:sym typeface="Arial"/>
            </a:endParaRPr>
          </a:p>
          <a:p>
            <a:pPr lvl="0">
              <a:buSzPts val="2400"/>
            </a:pPr>
            <a:r>
              <a:rPr lang="en-US" sz="1800" b="0" i="0" u="none" strike="noStrike" cap="none" dirty="0">
                <a:solidFill>
                  <a:srgbClr val="1F497D"/>
                </a:solidFill>
                <a:latin typeface="Arial"/>
                <a:ea typeface="Arial"/>
                <a:cs typeface="Arial"/>
                <a:sym typeface="Arial"/>
              </a:rPr>
              <a:t>How does new construction affect sustainable water systems? How can we use education to effectively manage water systems in the built environment?</a:t>
            </a:r>
          </a:p>
          <a:p>
            <a:pPr lvl="0">
              <a:buSzPts val="2400"/>
            </a:pPr>
            <a:endParaRPr lang="en-US" sz="1800" b="0" i="0" u="none" strike="noStrike" cap="none" dirty="0">
              <a:solidFill>
                <a:srgbClr val="1F497D"/>
              </a:solidFill>
              <a:latin typeface="Arial"/>
              <a:ea typeface="Arial"/>
              <a:cs typeface="Arial"/>
              <a:sym typeface="Arial"/>
            </a:endParaRPr>
          </a:p>
          <a:p>
            <a:pPr lvl="0">
              <a:buSzPts val="2400"/>
            </a:pPr>
            <a:endParaRPr lang="en-US" sz="1800" dirty="0">
              <a:solidFill>
                <a:srgbClr val="1F497D"/>
              </a:solidFill>
            </a:endParaRPr>
          </a:p>
          <a:p>
            <a:pPr lvl="0">
              <a:buSzPts val="2400"/>
            </a:pPr>
            <a:endParaRPr lang="en-US" sz="1800" b="0" i="0" u="none" strike="noStrike" cap="none" dirty="0">
              <a:solidFill>
                <a:srgbClr val="1F497D"/>
              </a:solidFill>
              <a:latin typeface="Arial"/>
              <a:ea typeface="Arial"/>
              <a:cs typeface="Arial"/>
              <a:sym typeface="Arial"/>
            </a:endParaRPr>
          </a:p>
        </p:txBody>
      </p:sp>
      <p:sp>
        <p:nvSpPr>
          <p:cNvPr id="3" name="Title 2">
            <a:extLst>
              <a:ext uri="{FF2B5EF4-FFF2-40B4-BE49-F238E27FC236}">
                <a16:creationId xmlns:a16="http://schemas.microsoft.com/office/drawing/2014/main" id="{ACE7C4D2-1366-401E-9889-6857FF8CEC70}"/>
              </a:ext>
            </a:extLst>
          </p:cNvPr>
          <p:cNvSpPr>
            <a:spLocks noGrp="1"/>
          </p:cNvSpPr>
          <p:nvPr>
            <p:ph type="title"/>
          </p:nvPr>
        </p:nvSpPr>
        <p:spPr/>
        <p:txBody>
          <a:bodyPr/>
          <a:lstStyle/>
          <a:p>
            <a:endParaRPr lang="nl-NL"/>
          </a:p>
        </p:txBody>
      </p:sp>
      <p:sp>
        <p:nvSpPr>
          <p:cNvPr id="6" name="Content Placeholder 5">
            <a:extLst>
              <a:ext uri="{FF2B5EF4-FFF2-40B4-BE49-F238E27FC236}">
                <a16:creationId xmlns:a16="http://schemas.microsoft.com/office/drawing/2014/main" id="{AD267593-D607-4FC0-89FF-C32A0957EB4F}"/>
              </a:ext>
            </a:extLst>
          </p:cNvPr>
          <p:cNvSpPr>
            <a:spLocks noGrp="1"/>
          </p:cNvSpPr>
          <p:nvPr>
            <p:ph idx="1"/>
          </p:nvPr>
        </p:nvSpPr>
        <p:spPr/>
        <p:txBody>
          <a:bodyPr/>
          <a:lstStyle/>
          <a:p>
            <a:endParaRPr lang="nl-NL"/>
          </a:p>
        </p:txBody>
      </p:sp>
      <p:sp>
        <p:nvSpPr>
          <p:cNvPr id="15" name="Google Shape;44;p6">
            <a:extLst>
              <a:ext uri="{FF2B5EF4-FFF2-40B4-BE49-F238E27FC236}">
                <a16:creationId xmlns:a16="http://schemas.microsoft.com/office/drawing/2014/main" id="{63FCEC99-8269-46F2-82E0-2BA006A5BC97}"/>
              </a:ext>
            </a:extLst>
          </p:cNvPr>
          <p:cNvSpPr txBox="1"/>
          <p:nvPr/>
        </p:nvSpPr>
        <p:spPr>
          <a:xfrm rot="16200000" flipH="1">
            <a:off x="13955250" y="3921644"/>
            <a:ext cx="7956900" cy="635538"/>
          </a:xfrm>
          <a:prstGeom prst="rect">
            <a:avLst/>
          </a:prstGeom>
          <a:noFill/>
          <a:ln>
            <a:noFill/>
          </a:ln>
        </p:spPr>
        <p:txBody>
          <a:bodyPr spcFirstLastPara="1" wrap="square" lIns="137150" tIns="137150" rIns="137150" bIns="137150" anchor="t" anchorCtr="0">
            <a:spAutoFit/>
          </a:bodyPr>
          <a:lstStyle/>
          <a:p>
            <a:pPr lvl="0">
              <a:lnSpc>
                <a:spcPct val="90000"/>
              </a:lnSpc>
              <a:spcBef>
                <a:spcPts val="1500"/>
              </a:spcBef>
              <a:buSzPts val="1200"/>
            </a:pPr>
            <a:r>
              <a:rPr lang="en-US" sz="1200" i="1" dirty="0">
                <a:solidFill>
                  <a:srgbClr val="BFBFBF"/>
                </a:solidFill>
              </a:rPr>
              <a:t>LDE Port City Futures, CC-BY-SA 4.0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8" name="Afbeelding 7">
            <a:extLst>
              <a:ext uri="{FF2B5EF4-FFF2-40B4-BE49-F238E27FC236}">
                <a16:creationId xmlns:a16="http://schemas.microsoft.com/office/drawing/2014/main" id="{D1795A88-736B-044C-B248-48C7EF0107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320" t="1573" r="2303" b="2628"/>
          <a:stretch>
            <a:fillRect/>
          </a:stretch>
        </p:blipFill>
        <p:spPr bwMode="auto">
          <a:xfrm>
            <a:off x="-1" y="-421439"/>
            <a:ext cx="14592749" cy="9747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ijdelijke aanduiding voor datum 3">
            <a:extLst>
              <a:ext uri="{FF2B5EF4-FFF2-40B4-BE49-F238E27FC236}">
                <a16:creationId xmlns:a16="http://schemas.microsoft.com/office/drawing/2014/main" id="{0583F32F-94F1-ED46-A4CF-9AC7CC07B9BA}"/>
              </a:ext>
            </a:extLst>
          </p:cNvPr>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1114425" indent="-428625">
              <a:defRPr>
                <a:solidFill>
                  <a:schemeClr val="tx1"/>
                </a:solidFill>
                <a:latin typeface="Calibri" panose="020F0502020204030204" pitchFamily="34" charset="0"/>
                <a:ea typeface="ＭＳ Ｐゴシック" panose="020B0600070205080204" pitchFamily="34" charset="-128"/>
              </a:defRPr>
            </a:lvl2pPr>
            <a:lvl3pPr marL="1714500" indent="-342900">
              <a:defRPr>
                <a:solidFill>
                  <a:schemeClr val="tx1"/>
                </a:solidFill>
                <a:latin typeface="Calibri" panose="020F0502020204030204" pitchFamily="34" charset="0"/>
                <a:ea typeface="ＭＳ Ｐゴシック" panose="020B0600070205080204" pitchFamily="34" charset="-128"/>
              </a:defRPr>
            </a:lvl3pPr>
            <a:lvl4pPr marL="2400300" indent="-342900">
              <a:defRPr>
                <a:solidFill>
                  <a:schemeClr val="tx1"/>
                </a:solidFill>
                <a:latin typeface="Calibri" panose="020F0502020204030204" pitchFamily="34" charset="0"/>
                <a:ea typeface="ＭＳ Ｐゴシック" panose="020B0600070205080204" pitchFamily="34" charset="-128"/>
              </a:defRPr>
            </a:lvl4pPr>
            <a:lvl5pPr marL="3086100" indent="-342900">
              <a:defRPr>
                <a:solidFill>
                  <a:schemeClr val="tx1"/>
                </a:solidFill>
                <a:latin typeface="Calibri" panose="020F0502020204030204" pitchFamily="34" charset="0"/>
                <a:ea typeface="ＭＳ Ｐゴシック" panose="020B0600070205080204" pitchFamily="34" charset="-128"/>
              </a:defRPr>
            </a:lvl5pPr>
            <a:lvl6pPr marL="37719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44577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51435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58293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15E71836-F6C8-5046-8126-E924EAC65575}" type="datetime1">
              <a:rPr lang="nl-NL" altLang="nl-NL" smtClean="0">
                <a:solidFill>
                  <a:srgbClr val="898989"/>
                </a:solidFill>
              </a:rPr>
              <a:pPr/>
              <a:t>07-01-2022</a:t>
            </a:fld>
            <a:endParaRPr lang="nl-NL" altLang="nl-NL">
              <a:solidFill>
                <a:srgbClr val="898989"/>
              </a:solidFill>
            </a:endParaRPr>
          </a:p>
        </p:txBody>
      </p:sp>
      <p:sp>
        <p:nvSpPr>
          <p:cNvPr id="5" name="Tijdelijke aanduiding voor voettekst 4">
            <a:extLst>
              <a:ext uri="{FF2B5EF4-FFF2-40B4-BE49-F238E27FC236}">
                <a16:creationId xmlns:a16="http://schemas.microsoft.com/office/drawing/2014/main" id="{463BD4CB-E880-1A45-A0F7-FA7CFAFFD5A3}"/>
              </a:ext>
            </a:extLst>
          </p:cNvPr>
          <p:cNvSpPr>
            <a:spLocks noGrp="1"/>
          </p:cNvSpPr>
          <p:nvPr>
            <p:ph type="ftr" sz="quarter" idx="11"/>
          </p:nvPr>
        </p:nvSpPr>
        <p:spPr/>
        <p:txBody>
          <a:bodyPr/>
          <a:lstStyle/>
          <a:p>
            <a:pPr>
              <a:defRPr/>
            </a:pPr>
            <a:r>
              <a:rPr lang="nl-NL"/>
              <a:t>LDE Port City Futures</a:t>
            </a:r>
          </a:p>
        </p:txBody>
      </p:sp>
      <p:sp>
        <p:nvSpPr>
          <p:cNvPr id="13317" name="Tijdelijke aanduiding voor dianummer 5">
            <a:extLst>
              <a:ext uri="{FF2B5EF4-FFF2-40B4-BE49-F238E27FC236}">
                <a16:creationId xmlns:a16="http://schemas.microsoft.com/office/drawing/2014/main" id="{72981B38-7F34-4C4D-87D3-B260FDCD67C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1114425" indent="-428625">
              <a:defRPr>
                <a:solidFill>
                  <a:schemeClr val="tx1"/>
                </a:solidFill>
                <a:latin typeface="Calibri" panose="020F0502020204030204" pitchFamily="34" charset="0"/>
                <a:ea typeface="ＭＳ Ｐゴシック" panose="020B0600070205080204" pitchFamily="34" charset="-128"/>
              </a:defRPr>
            </a:lvl2pPr>
            <a:lvl3pPr marL="1714500" indent="-342900">
              <a:defRPr>
                <a:solidFill>
                  <a:schemeClr val="tx1"/>
                </a:solidFill>
                <a:latin typeface="Calibri" panose="020F0502020204030204" pitchFamily="34" charset="0"/>
                <a:ea typeface="ＭＳ Ｐゴシック" panose="020B0600070205080204" pitchFamily="34" charset="-128"/>
              </a:defRPr>
            </a:lvl3pPr>
            <a:lvl4pPr marL="2400300" indent="-342900">
              <a:defRPr>
                <a:solidFill>
                  <a:schemeClr val="tx1"/>
                </a:solidFill>
                <a:latin typeface="Calibri" panose="020F0502020204030204" pitchFamily="34" charset="0"/>
                <a:ea typeface="ＭＳ Ｐゴシック" panose="020B0600070205080204" pitchFamily="34" charset="-128"/>
              </a:defRPr>
            </a:lvl4pPr>
            <a:lvl5pPr marL="3086100" indent="-342900">
              <a:defRPr>
                <a:solidFill>
                  <a:schemeClr val="tx1"/>
                </a:solidFill>
                <a:latin typeface="Calibri" panose="020F0502020204030204" pitchFamily="34" charset="0"/>
                <a:ea typeface="ＭＳ Ｐゴシック" panose="020B0600070205080204" pitchFamily="34" charset="-128"/>
              </a:defRPr>
            </a:lvl5pPr>
            <a:lvl6pPr marL="37719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44577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51435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58293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CF360C45-1ADA-3449-BAE9-796BE8DC543B}" type="slidenum">
              <a:rPr lang="nl-NL" altLang="nl-NL" smtClean="0">
                <a:solidFill>
                  <a:srgbClr val="898989"/>
                </a:solidFill>
              </a:rPr>
              <a:pPr/>
              <a:t>5</a:t>
            </a:fld>
            <a:endParaRPr lang="nl-NL" altLang="nl-NL">
              <a:solidFill>
                <a:srgbClr val="898989"/>
              </a:solidFill>
            </a:endParaRPr>
          </a:p>
        </p:txBody>
      </p:sp>
      <p:sp>
        <p:nvSpPr>
          <p:cNvPr id="10" name="Google Shape;42;p6">
            <a:extLst>
              <a:ext uri="{FF2B5EF4-FFF2-40B4-BE49-F238E27FC236}">
                <a16:creationId xmlns:a16="http://schemas.microsoft.com/office/drawing/2014/main" id="{DBA8D709-C345-4798-9268-3C5E5F6F2BF7}"/>
              </a:ext>
            </a:extLst>
          </p:cNvPr>
          <p:cNvSpPr txBox="1"/>
          <p:nvPr/>
        </p:nvSpPr>
        <p:spPr>
          <a:xfrm>
            <a:off x="10360630" y="868781"/>
            <a:ext cx="6657021" cy="2400637"/>
          </a:xfrm>
          <a:prstGeom prst="rect">
            <a:avLst/>
          </a:prstGeom>
          <a:solidFill>
            <a:srgbClr val="FFFFFF"/>
          </a:solidFill>
          <a:ln>
            <a:noFill/>
          </a:ln>
        </p:spPr>
        <p:txBody>
          <a:bodyPr spcFirstLastPara="1" wrap="square" lIns="137150" tIns="137150" rIns="137150" bIns="137150" anchor="t" anchorCtr="0">
            <a:spAutoFit/>
          </a:bodyPr>
          <a:lstStyle/>
          <a:p>
            <a:pPr lvl="0">
              <a:buSzPts val="2400"/>
            </a:pPr>
            <a:r>
              <a:rPr lang="en-US" sz="2400" dirty="0">
                <a:solidFill>
                  <a:srgbClr val="1F497D"/>
                </a:solidFill>
              </a:rPr>
              <a:t>Historic Preservation – Economic Development</a:t>
            </a:r>
          </a:p>
          <a:p>
            <a:pPr lvl="0">
              <a:buSzPts val="2400"/>
            </a:pPr>
            <a:endParaRPr lang="en-US" sz="2400" b="0" i="0" u="none" strike="noStrike" cap="none" dirty="0">
              <a:solidFill>
                <a:srgbClr val="1F497D"/>
              </a:solidFill>
              <a:latin typeface="Arial"/>
              <a:ea typeface="Arial"/>
              <a:cs typeface="Arial"/>
              <a:sym typeface="Arial"/>
            </a:endParaRPr>
          </a:p>
          <a:p>
            <a:pPr lvl="0">
              <a:buSzPts val="2400"/>
            </a:pPr>
            <a:r>
              <a:rPr lang="en-US" sz="1800" b="0" i="0" u="none" strike="noStrike" cap="none" dirty="0">
                <a:solidFill>
                  <a:srgbClr val="1F497D"/>
                </a:solidFill>
                <a:latin typeface="Arial"/>
                <a:ea typeface="Arial"/>
                <a:cs typeface="Arial"/>
                <a:sym typeface="Arial"/>
              </a:rPr>
              <a:t>How to preserve the values of the historic urban landscape, and the intangible lifestyle related to it, while rehabilitating, renovating, or reconstructing the city's historic urban legacies for economic benefits and city development?</a:t>
            </a:r>
          </a:p>
          <a:p>
            <a:pPr lvl="0">
              <a:buSzPts val="2400"/>
            </a:pPr>
            <a:endParaRPr lang="en-US" sz="1800" b="0" i="0" u="none" strike="noStrike" cap="none" dirty="0">
              <a:solidFill>
                <a:srgbClr val="1F497D"/>
              </a:solidFill>
              <a:latin typeface="Arial"/>
              <a:ea typeface="Arial"/>
              <a:cs typeface="Arial"/>
              <a:sym typeface="Arial"/>
            </a:endParaRPr>
          </a:p>
        </p:txBody>
      </p:sp>
      <p:sp>
        <p:nvSpPr>
          <p:cNvPr id="3" name="Content Placeholder 2">
            <a:extLst>
              <a:ext uri="{FF2B5EF4-FFF2-40B4-BE49-F238E27FC236}">
                <a16:creationId xmlns:a16="http://schemas.microsoft.com/office/drawing/2014/main" id="{3E3BF6D7-4E8A-48DB-BE9D-ADA8FAF1F6E7}"/>
              </a:ext>
            </a:extLst>
          </p:cNvPr>
          <p:cNvSpPr>
            <a:spLocks noGrp="1"/>
          </p:cNvSpPr>
          <p:nvPr>
            <p:ph idx="1"/>
          </p:nvPr>
        </p:nvSpPr>
        <p:spPr/>
        <p:txBody>
          <a:bodyPr/>
          <a:lstStyle/>
          <a:p>
            <a:endParaRPr lang="nl-NL"/>
          </a:p>
        </p:txBody>
      </p:sp>
      <p:sp>
        <p:nvSpPr>
          <p:cNvPr id="6" name="Title 5">
            <a:extLst>
              <a:ext uri="{FF2B5EF4-FFF2-40B4-BE49-F238E27FC236}">
                <a16:creationId xmlns:a16="http://schemas.microsoft.com/office/drawing/2014/main" id="{FB211CED-5F49-4C57-9E1E-48BBE149687A}"/>
              </a:ext>
            </a:extLst>
          </p:cNvPr>
          <p:cNvSpPr>
            <a:spLocks noGrp="1"/>
          </p:cNvSpPr>
          <p:nvPr>
            <p:ph type="title"/>
          </p:nvPr>
        </p:nvSpPr>
        <p:spPr/>
        <p:txBody>
          <a:bodyPr/>
          <a:lstStyle/>
          <a:p>
            <a:endParaRPr lang="nl-NL"/>
          </a:p>
        </p:txBody>
      </p:sp>
      <p:sp>
        <p:nvSpPr>
          <p:cNvPr id="15" name="Google Shape;44;p6">
            <a:extLst>
              <a:ext uri="{FF2B5EF4-FFF2-40B4-BE49-F238E27FC236}">
                <a16:creationId xmlns:a16="http://schemas.microsoft.com/office/drawing/2014/main" id="{C9AC2F95-5A97-4BCD-B19E-B5A81BB8ACF6}"/>
              </a:ext>
            </a:extLst>
          </p:cNvPr>
          <p:cNvSpPr txBox="1"/>
          <p:nvPr/>
        </p:nvSpPr>
        <p:spPr>
          <a:xfrm rot="16200000" flipH="1">
            <a:off x="13955250" y="3921644"/>
            <a:ext cx="7956900" cy="635538"/>
          </a:xfrm>
          <a:prstGeom prst="rect">
            <a:avLst/>
          </a:prstGeom>
          <a:noFill/>
          <a:ln>
            <a:noFill/>
          </a:ln>
        </p:spPr>
        <p:txBody>
          <a:bodyPr spcFirstLastPara="1" wrap="square" lIns="137150" tIns="137150" rIns="137150" bIns="137150" anchor="t" anchorCtr="0">
            <a:spAutoFit/>
          </a:bodyPr>
          <a:lstStyle/>
          <a:p>
            <a:pPr lvl="0">
              <a:lnSpc>
                <a:spcPct val="90000"/>
              </a:lnSpc>
              <a:spcBef>
                <a:spcPts val="1500"/>
              </a:spcBef>
              <a:buSzPts val="1200"/>
            </a:pPr>
            <a:r>
              <a:rPr lang="en-US" sz="1200" i="1" dirty="0">
                <a:solidFill>
                  <a:srgbClr val="BFBFBF"/>
                </a:solidFill>
              </a:rPr>
              <a:t>LDE Port City Futures, CC-BY-SA 4.0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2" name="Afbeelding 7">
            <a:extLst>
              <a:ext uri="{FF2B5EF4-FFF2-40B4-BE49-F238E27FC236}">
                <a16:creationId xmlns:a16="http://schemas.microsoft.com/office/drawing/2014/main" id="{28E72EED-11CB-0244-990A-ED26ED7B266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76" t="2609" r="1566" b="10741"/>
          <a:stretch/>
        </p:blipFill>
        <p:spPr bwMode="auto">
          <a:xfrm>
            <a:off x="0" y="562541"/>
            <a:ext cx="14592748" cy="8763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ijdelijke aanduiding voor datum 3">
            <a:extLst>
              <a:ext uri="{FF2B5EF4-FFF2-40B4-BE49-F238E27FC236}">
                <a16:creationId xmlns:a16="http://schemas.microsoft.com/office/drawing/2014/main" id="{71107F01-FEC0-C447-BCAA-705646394740}"/>
              </a:ext>
            </a:extLst>
          </p:cNvPr>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1114425" indent="-428625">
              <a:defRPr>
                <a:solidFill>
                  <a:schemeClr val="tx1"/>
                </a:solidFill>
                <a:latin typeface="Calibri" panose="020F0502020204030204" pitchFamily="34" charset="0"/>
                <a:ea typeface="ＭＳ Ｐゴシック" panose="020B0600070205080204" pitchFamily="34" charset="-128"/>
              </a:defRPr>
            </a:lvl2pPr>
            <a:lvl3pPr marL="1714500" indent="-342900">
              <a:defRPr>
                <a:solidFill>
                  <a:schemeClr val="tx1"/>
                </a:solidFill>
                <a:latin typeface="Calibri" panose="020F0502020204030204" pitchFamily="34" charset="0"/>
                <a:ea typeface="ＭＳ Ｐゴシック" panose="020B0600070205080204" pitchFamily="34" charset="-128"/>
              </a:defRPr>
            </a:lvl3pPr>
            <a:lvl4pPr marL="2400300" indent="-342900">
              <a:defRPr>
                <a:solidFill>
                  <a:schemeClr val="tx1"/>
                </a:solidFill>
                <a:latin typeface="Calibri" panose="020F0502020204030204" pitchFamily="34" charset="0"/>
                <a:ea typeface="ＭＳ Ｐゴシック" panose="020B0600070205080204" pitchFamily="34" charset="-128"/>
              </a:defRPr>
            </a:lvl4pPr>
            <a:lvl5pPr marL="3086100" indent="-342900">
              <a:defRPr>
                <a:solidFill>
                  <a:schemeClr val="tx1"/>
                </a:solidFill>
                <a:latin typeface="Calibri" panose="020F0502020204030204" pitchFamily="34" charset="0"/>
                <a:ea typeface="ＭＳ Ｐゴシック" panose="020B0600070205080204" pitchFamily="34" charset="-128"/>
              </a:defRPr>
            </a:lvl5pPr>
            <a:lvl6pPr marL="37719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44577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51435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58293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77799938-C0E7-3145-B0CA-BBD50AA63A8D}" type="datetime1">
              <a:rPr lang="nl-NL" altLang="nl-NL" smtClean="0">
                <a:solidFill>
                  <a:srgbClr val="898989"/>
                </a:solidFill>
              </a:rPr>
              <a:pPr/>
              <a:t>07-01-2022</a:t>
            </a:fld>
            <a:endParaRPr lang="nl-NL" altLang="nl-NL">
              <a:solidFill>
                <a:srgbClr val="898989"/>
              </a:solidFill>
            </a:endParaRPr>
          </a:p>
        </p:txBody>
      </p:sp>
      <p:sp>
        <p:nvSpPr>
          <p:cNvPr id="5" name="Tijdelijke aanduiding voor voettekst 4">
            <a:extLst>
              <a:ext uri="{FF2B5EF4-FFF2-40B4-BE49-F238E27FC236}">
                <a16:creationId xmlns:a16="http://schemas.microsoft.com/office/drawing/2014/main" id="{67FF7E6F-5809-2C4B-B85D-B9957D1604A1}"/>
              </a:ext>
            </a:extLst>
          </p:cNvPr>
          <p:cNvSpPr>
            <a:spLocks noGrp="1"/>
          </p:cNvSpPr>
          <p:nvPr>
            <p:ph type="ftr" sz="quarter" idx="11"/>
          </p:nvPr>
        </p:nvSpPr>
        <p:spPr/>
        <p:txBody>
          <a:bodyPr/>
          <a:lstStyle/>
          <a:p>
            <a:pPr>
              <a:defRPr/>
            </a:pPr>
            <a:r>
              <a:rPr lang="nl-NL"/>
              <a:t>LDE Port City Futures</a:t>
            </a:r>
          </a:p>
        </p:txBody>
      </p:sp>
      <p:sp>
        <p:nvSpPr>
          <p:cNvPr id="14341" name="Tijdelijke aanduiding voor dianummer 5">
            <a:extLst>
              <a:ext uri="{FF2B5EF4-FFF2-40B4-BE49-F238E27FC236}">
                <a16:creationId xmlns:a16="http://schemas.microsoft.com/office/drawing/2014/main" id="{685218EC-DCDF-DF4D-AFA5-18D8A27F2F9E}"/>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1114425" indent="-428625">
              <a:defRPr>
                <a:solidFill>
                  <a:schemeClr val="tx1"/>
                </a:solidFill>
                <a:latin typeface="Calibri" panose="020F0502020204030204" pitchFamily="34" charset="0"/>
                <a:ea typeface="ＭＳ Ｐゴシック" panose="020B0600070205080204" pitchFamily="34" charset="-128"/>
              </a:defRPr>
            </a:lvl2pPr>
            <a:lvl3pPr marL="1714500" indent="-342900">
              <a:defRPr>
                <a:solidFill>
                  <a:schemeClr val="tx1"/>
                </a:solidFill>
                <a:latin typeface="Calibri" panose="020F0502020204030204" pitchFamily="34" charset="0"/>
                <a:ea typeface="ＭＳ Ｐゴシック" panose="020B0600070205080204" pitchFamily="34" charset="-128"/>
              </a:defRPr>
            </a:lvl3pPr>
            <a:lvl4pPr marL="2400300" indent="-342900">
              <a:defRPr>
                <a:solidFill>
                  <a:schemeClr val="tx1"/>
                </a:solidFill>
                <a:latin typeface="Calibri" panose="020F0502020204030204" pitchFamily="34" charset="0"/>
                <a:ea typeface="ＭＳ Ｐゴシック" panose="020B0600070205080204" pitchFamily="34" charset="-128"/>
              </a:defRPr>
            </a:lvl4pPr>
            <a:lvl5pPr marL="3086100" indent="-342900">
              <a:defRPr>
                <a:solidFill>
                  <a:schemeClr val="tx1"/>
                </a:solidFill>
                <a:latin typeface="Calibri" panose="020F0502020204030204" pitchFamily="34" charset="0"/>
                <a:ea typeface="ＭＳ Ｐゴシック" panose="020B0600070205080204" pitchFamily="34" charset="-128"/>
              </a:defRPr>
            </a:lvl5pPr>
            <a:lvl6pPr marL="37719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44577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51435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58293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7B710779-53B6-F749-883D-93381727B460}" type="slidenum">
              <a:rPr lang="nl-NL" altLang="nl-NL" smtClean="0">
                <a:solidFill>
                  <a:srgbClr val="898989"/>
                </a:solidFill>
              </a:rPr>
              <a:pPr/>
              <a:t>6</a:t>
            </a:fld>
            <a:endParaRPr lang="nl-NL" altLang="nl-NL">
              <a:solidFill>
                <a:srgbClr val="898989"/>
              </a:solidFill>
            </a:endParaRPr>
          </a:p>
        </p:txBody>
      </p:sp>
      <p:sp>
        <p:nvSpPr>
          <p:cNvPr id="12" name="Google Shape;42;p6">
            <a:extLst>
              <a:ext uri="{FF2B5EF4-FFF2-40B4-BE49-F238E27FC236}">
                <a16:creationId xmlns:a16="http://schemas.microsoft.com/office/drawing/2014/main" id="{11BEB325-03EF-49AD-AC72-72360EC9BED1}"/>
              </a:ext>
            </a:extLst>
          </p:cNvPr>
          <p:cNvSpPr txBox="1"/>
          <p:nvPr/>
        </p:nvSpPr>
        <p:spPr>
          <a:xfrm>
            <a:off x="10360630" y="868781"/>
            <a:ext cx="6657021" cy="3785632"/>
          </a:xfrm>
          <a:prstGeom prst="rect">
            <a:avLst/>
          </a:prstGeom>
          <a:solidFill>
            <a:srgbClr val="FFFFFF"/>
          </a:solidFill>
          <a:ln>
            <a:noFill/>
          </a:ln>
        </p:spPr>
        <p:txBody>
          <a:bodyPr spcFirstLastPara="1" wrap="square" lIns="137150" tIns="137150" rIns="137150" bIns="137150" anchor="t" anchorCtr="0">
            <a:spAutoFit/>
          </a:bodyPr>
          <a:lstStyle/>
          <a:p>
            <a:pPr lvl="0">
              <a:buSzPts val="2400"/>
            </a:pPr>
            <a:r>
              <a:rPr lang="en-US" sz="2400" dirty="0">
                <a:solidFill>
                  <a:srgbClr val="1F497D"/>
                </a:solidFill>
              </a:rPr>
              <a:t>Reclamation vs. Biodiversity</a:t>
            </a:r>
          </a:p>
          <a:p>
            <a:pPr lvl="0">
              <a:buSzPts val="2400"/>
            </a:pPr>
            <a:endParaRPr lang="en-US" sz="2400" b="0" i="0" u="none" strike="noStrike" cap="none" dirty="0">
              <a:solidFill>
                <a:srgbClr val="1F497D"/>
              </a:solidFill>
              <a:latin typeface="Arial"/>
              <a:ea typeface="Arial"/>
              <a:cs typeface="Arial"/>
              <a:sym typeface="Arial"/>
            </a:endParaRPr>
          </a:p>
          <a:p>
            <a:pPr lvl="0">
              <a:buSzPts val="2400"/>
            </a:pPr>
            <a:r>
              <a:rPr lang="en-US" sz="1800" b="0" i="0" u="none" strike="noStrike" cap="none" dirty="0">
                <a:solidFill>
                  <a:srgbClr val="1F497D"/>
                </a:solidFill>
                <a:latin typeface="Arial"/>
                <a:ea typeface="Arial"/>
                <a:cs typeface="Arial"/>
                <a:sym typeface="Arial"/>
              </a:rPr>
              <a:t>How to reduce the damage to nearshore ecosystems and fishery resources and enhance the self-healing capacity of the hydrodynamic environment, while implementing enclosure of the sea to create land for accommodating the increasingly growing population?</a:t>
            </a:r>
          </a:p>
          <a:p>
            <a:pPr lvl="0">
              <a:buSzPts val="2400"/>
            </a:pPr>
            <a:endParaRPr lang="en-US" sz="1800" dirty="0">
              <a:solidFill>
                <a:srgbClr val="1F497D"/>
              </a:solidFill>
            </a:endParaRPr>
          </a:p>
          <a:p>
            <a:pPr lvl="0">
              <a:buSzPts val="2400"/>
            </a:pPr>
            <a:endParaRPr lang="en-US" sz="1800" b="0" i="0" u="none" strike="noStrike" cap="none" dirty="0">
              <a:solidFill>
                <a:srgbClr val="1F497D"/>
              </a:solidFill>
              <a:latin typeface="Arial"/>
              <a:ea typeface="Arial"/>
              <a:cs typeface="Arial"/>
              <a:sym typeface="Arial"/>
            </a:endParaRPr>
          </a:p>
          <a:p>
            <a:pPr lvl="0">
              <a:buSzPts val="2400"/>
            </a:pPr>
            <a:endParaRPr lang="en-US" sz="1800" b="0" i="0" u="none" strike="noStrike" cap="none" dirty="0">
              <a:solidFill>
                <a:srgbClr val="1F497D"/>
              </a:solidFill>
              <a:latin typeface="Arial"/>
              <a:ea typeface="Arial"/>
              <a:cs typeface="Arial"/>
              <a:sym typeface="Arial"/>
            </a:endParaRPr>
          </a:p>
          <a:p>
            <a:pPr lvl="0">
              <a:buSzPts val="2400"/>
            </a:pPr>
            <a:endParaRPr lang="en-US" sz="1800" dirty="0">
              <a:solidFill>
                <a:srgbClr val="1F497D"/>
              </a:solidFill>
            </a:endParaRPr>
          </a:p>
          <a:p>
            <a:pPr lvl="0">
              <a:buSzPts val="2400"/>
            </a:pPr>
            <a:endParaRPr lang="en-US" sz="1800" b="0" i="0" u="none" strike="noStrike" cap="none" dirty="0">
              <a:solidFill>
                <a:srgbClr val="1F497D"/>
              </a:solidFill>
              <a:latin typeface="Arial"/>
              <a:ea typeface="Arial"/>
              <a:cs typeface="Arial"/>
              <a:sym typeface="Arial"/>
            </a:endParaRPr>
          </a:p>
        </p:txBody>
      </p:sp>
      <p:sp>
        <p:nvSpPr>
          <p:cNvPr id="13" name="Google Shape;44;p6">
            <a:extLst>
              <a:ext uri="{FF2B5EF4-FFF2-40B4-BE49-F238E27FC236}">
                <a16:creationId xmlns:a16="http://schemas.microsoft.com/office/drawing/2014/main" id="{1069AAA2-EEFC-468A-993A-57D994AEA073}"/>
              </a:ext>
            </a:extLst>
          </p:cNvPr>
          <p:cNvSpPr txBox="1"/>
          <p:nvPr/>
        </p:nvSpPr>
        <p:spPr>
          <a:xfrm rot="16200000" flipH="1">
            <a:off x="13955250" y="3921644"/>
            <a:ext cx="7956900" cy="635538"/>
          </a:xfrm>
          <a:prstGeom prst="rect">
            <a:avLst/>
          </a:prstGeom>
          <a:noFill/>
          <a:ln>
            <a:noFill/>
          </a:ln>
        </p:spPr>
        <p:txBody>
          <a:bodyPr spcFirstLastPara="1" wrap="square" lIns="137150" tIns="137150" rIns="137150" bIns="137150" anchor="t" anchorCtr="0">
            <a:spAutoFit/>
          </a:bodyPr>
          <a:lstStyle/>
          <a:p>
            <a:pPr lvl="0">
              <a:lnSpc>
                <a:spcPct val="90000"/>
              </a:lnSpc>
              <a:spcBef>
                <a:spcPts val="1500"/>
              </a:spcBef>
              <a:buSzPts val="1200"/>
            </a:pPr>
            <a:r>
              <a:rPr lang="en-US" sz="1200" i="1" dirty="0">
                <a:solidFill>
                  <a:srgbClr val="BFBFBF"/>
                </a:solidFill>
              </a:rPr>
              <a:t>LDE Port City Futures, CC-BY-SA 4.0</a:t>
            </a:r>
          </a:p>
        </p:txBody>
      </p:sp>
      <p:sp>
        <p:nvSpPr>
          <p:cNvPr id="3" name="Title 2">
            <a:extLst>
              <a:ext uri="{FF2B5EF4-FFF2-40B4-BE49-F238E27FC236}">
                <a16:creationId xmlns:a16="http://schemas.microsoft.com/office/drawing/2014/main" id="{5641BB79-D4F9-464D-B292-6079B1AB19F6}"/>
              </a:ext>
            </a:extLst>
          </p:cNvPr>
          <p:cNvSpPr>
            <a:spLocks noGrp="1"/>
          </p:cNvSpPr>
          <p:nvPr>
            <p:ph type="title"/>
          </p:nvPr>
        </p:nvSpPr>
        <p:spPr/>
        <p:txBody>
          <a:bodyPr/>
          <a:lstStyle/>
          <a:p>
            <a:endParaRPr lang="nl-NL"/>
          </a:p>
        </p:txBody>
      </p:sp>
      <p:sp>
        <p:nvSpPr>
          <p:cNvPr id="6" name="Content Placeholder 5">
            <a:extLst>
              <a:ext uri="{FF2B5EF4-FFF2-40B4-BE49-F238E27FC236}">
                <a16:creationId xmlns:a16="http://schemas.microsoft.com/office/drawing/2014/main" id="{324F1823-7E39-48EF-9524-0E782F2C70F0}"/>
              </a:ext>
            </a:extLst>
          </p:cNvPr>
          <p:cNvSpPr>
            <a:spLocks noGrp="1"/>
          </p:cNvSpPr>
          <p:nvPr>
            <p:ph idx="1"/>
          </p:nvPr>
        </p:nvSpPr>
        <p:spPr/>
        <p:txBody>
          <a:bodyPr/>
          <a:lstStyle/>
          <a:p>
            <a:endParaRPr lang="nl-NL"/>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6" name="Afbeelding 7">
            <a:extLst>
              <a:ext uri="{FF2B5EF4-FFF2-40B4-BE49-F238E27FC236}">
                <a16:creationId xmlns:a16="http://schemas.microsoft.com/office/drawing/2014/main" id="{1AE58B6A-26C5-BD42-8042-56A4F5E1D9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601" t="2164" r="1698" b="2612"/>
          <a:stretch>
            <a:fillRect/>
          </a:stretch>
        </p:blipFill>
        <p:spPr bwMode="auto">
          <a:xfrm>
            <a:off x="0" y="-634391"/>
            <a:ext cx="14592748" cy="9664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ijdelijke aanduiding voor datum 3">
            <a:extLst>
              <a:ext uri="{FF2B5EF4-FFF2-40B4-BE49-F238E27FC236}">
                <a16:creationId xmlns:a16="http://schemas.microsoft.com/office/drawing/2014/main" id="{535DAA53-7773-A048-A7A5-C71F561E4DA6}"/>
              </a:ext>
            </a:extLst>
          </p:cNvPr>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1114425" indent="-428625">
              <a:defRPr>
                <a:solidFill>
                  <a:schemeClr val="tx1"/>
                </a:solidFill>
                <a:latin typeface="Calibri" panose="020F0502020204030204" pitchFamily="34" charset="0"/>
                <a:ea typeface="ＭＳ Ｐゴシック" panose="020B0600070205080204" pitchFamily="34" charset="-128"/>
              </a:defRPr>
            </a:lvl2pPr>
            <a:lvl3pPr marL="1714500" indent="-342900">
              <a:defRPr>
                <a:solidFill>
                  <a:schemeClr val="tx1"/>
                </a:solidFill>
                <a:latin typeface="Calibri" panose="020F0502020204030204" pitchFamily="34" charset="0"/>
                <a:ea typeface="ＭＳ Ｐゴシック" panose="020B0600070205080204" pitchFamily="34" charset="-128"/>
              </a:defRPr>
            </a:lvl3pPr>
            <a:lvl4pPr marL="2400300" indent="-342900">
              <a:defRPr>
                <a:solidFill>
                  <a:schemeClr val="tx1"/>
                </a:solidFill>
                <a:latin typeface="Calibri" panose="020F0502020204030204" pitchFamily="34" charset="0"/>
                <a:ea typeface="ＭＳ Ｐゴシック" panose="020B0600070205080204" pitchFamily="34" charset="-128"/>
              </a:defRPr>
            </a:lvl4pPr>
            <a:lvl5pPr marL="3086100" indent="-342900">
              <a:defRPr>
                <a:solidFill>
                  <a:schemeClr val="tx1"/>
                </a:solidFill>
                <a:latin typeface="Calibri" panose="020F0502020204030204" pitchFamily="34" charset="0"/>
                <a:ea typeface="ＭＳ Ｐゴシック" panose="020B0600070205080204" pitchFamily="34" charset="-128"/>
              </a:defRPr>
            </a:lvl5pPr>
            <a:lvl6pPr marL="37719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44577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51435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58293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F0F6D009-E68C-934D-80D0-66C6A9B64F12}" type="datetime1">
              <a:rPr lang="nl-NL" altLang="nl-NL" smtClean="0">
                <a:solidFill>
                  <a:srgbClr val="898989"/>
                </a:solidFill>
              </a:rPr>
              <a:pPr/>
              <a:t>07-01-2022</a:t>
            </a:fld>
            <a:endParaRPr lang="nl-NL" altLang="nl-NL">
              <a:solidFill>
                <a:srgbClr val="898989"/>
              </a:solidFill>
            </a:endParaRPr>
          </a:p>
        </p:txBody>
      </p:sp>
      <p:sp>
        <p:nvSpPr>
          <p:cNvPr id="5" name="Tijdelijke aanduiding voor voettekst 4">
            <a:extLst>
              <a:ext uri="{FF2B5EF4-FFF2-40B4-BE49-F238E27FC236}">
                <a16:creationId xmlns:a16="http://schemas.microsoft.com/office/drawing/2014/main" id="{59CB6DB2-8FBF-DD48-B4FF-CDF71051BCBE}"/>
              </a:ext>
            </a:extLst>
          </p:cNvPr>
          <p:cNvSpPr>
            <a:spLocks noGrp="1"/>
          </p:cNvSpPr>
          <p:nvPr>
            <p:ph type="ftr" sz="quarter" idx="11"/>
          </p:nvPr>
        </p:nvSpPr>
        <p:spPr/>
        <p:txBody>
          <a:bodyPr/>
          <a:lstStyle/>
          <a:p>
            <a:pPr>
              <a:defRPr/>
            </a:pPr>
            <a:r>
              <a:rPr lang="nl-NL"/>
              <a:t>LDE Port City Futures</a:t>
            </a:r>
          </a:p>
        </p:txBody>
      </p:sp>
      <p:sp>
        <p:nvSpPr>
          <p:cNvPr id="15365" name="Tijdelijke aanduiding voor dianummer 5">
            <a:extLst>
              <a:ext uri="{FF2B5EF4-FFF2-40B4-BE49-F238E27FC236}">
                <a16:creationId xmlns:a16="http://schemas.microsoft.com/office/drawing/2014/main" id="{82E09113-16A7-2D40-821C-928E54BAE4E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1114425" indent="-428625">
              <a:defRPr>
                <a:solidFill>
                  <a:schemeClr val="tx1"/>
                </a:solidFill>
                <a:latin typeface="Calibri" panose="020F0502020204030204" pitchFamily="34" charset="0"/>
                <a:ea typeface="ＭＳ Ｐゴシック" panose="020B0600070205080204" pitchFamily="34" charset="-128"/>
              </a:defRPr>
            </a:lvl2pPr>
            <a:lvl3pPr marL="1714500" indent="-342900">
              <a:defRPr>
                <a:solidFill>
                  <a:schemeClr val="tx1"/>
                </a:solidFill>
                <a:latin typeface="Calibri" panose="020F0502020204030204" pitchFamily="34" charset="0"/>
                <a:ea typeface="ＭＳ Ｐゴシック" panose="020B0600070205080204" pitchFamily="34" charset="-128"/>
              </a:defRPr>
            </a:lvl3pPr>
            <a:lvl4pPr marL="2400300" indent="-342900">
              <a:defRPr>
                <a:solidFill>
                  <a:schemeClr val="tx1"/>
                </a:solidFill>
                <a:latin typeface="Calibri" panose="020F0502020204030204" pitchFamily="34" charset="0"/>
                <a:ea typeface="ＭＳ Ｐゴシック" panose="020B0600070205080204" pitchFamily="34" charset="-128"/>
              </a:defRPr>
            </a:lvl4pPr>
            <a:lvl5pPr marL="3086100" indent="-342900">
              <a:defRPr>
                <a:solidFill>
                  <a:schemeClr val="tx1"/>
                </a:solidFill>
                <a:latin typeface="Calibri" panose="020F0502020204030204" pitchFamily="34" charset="0"/>
                <a:ea typeface="ＭＳ Ｐゴシック" panose="020B0600070205080204" pitchFamily="34" charset="-128"/>
              </a:defRPr>
            </a:lvl5pPr>
            <a:lvl6pPr marL="37719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44577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51435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58293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A5186969-4393-EA40-BD37-98067EF31F25}" type="slidenum">
              <a:rPr lang="nl-NL" altLang="nl-NL" smtClean="0">
                <a:solidFill>
                  <a:srgbClr val="898989"/>
                </a:solidFill>
              </a:rPr>
              <a:pPr/>
              <a:t>7</a:t>
            </a:fld>
            <a:endParaRPr lang="nl-NL" altLang="nl-NL">
              <a:solidFill>
                <a:srgbClr val="898989"/>
              </a:solidFill>
            </a:endParaRPr>
          </a:p>
        </p:txBody>
      </p:sp>
      <p:sp>
        <p:nvSpPr>
          <p:cNvPr id="10" name="Google Shape;42;p6">
            <a:extLst>
              <a:ext uri="{FF2B5EF4-FFF2-40B4-BE49-F238E27FC236}">
                <a16:creationId xmlns:a16="http://schemas.microsoft.com/office/drawing/2014/main" id="{BEBF909A-E8C3-4681-92C9-08BAB607DAC2}"/>
              </a:ext>
            </a:extLst>
          </p:cNvPr>
          <p:cNvSpPr txBox="1"/>
          <p:nvPr/>
        </p:nvSpPr>
        <p:spPr>
          <a:xfrm>
            <a:off x="10360630" y="868781"/>
            <a:ext cx="6657021" cy="1846639"/>
          </a:xfrm>
          <a:prstGeom prst="rect">
            <a:avLst/>
          </a:prstGeom>
          <a:solidFill>
            <a:srgbClr val="FFFFFF"/>
          </a:solidFill>
          <a:ln>
            <a:noFill/>
          </a:ln>
        </p:spPr>
        <p:txBody>
          <a:bodyPr spcFirstLastPara="1" wrap="square" lIns="137150" tIns="137150" rIns="137150" bIns="137150" anchor="t" anchorCtr="0">
            <a:spAutoFit/>
          </a:bodyPr>
          <a:lstStyle/>
          <a:p>
            <a:pPr lvl="0">
              <a:buSzPts val="2400"/>
            </a:pPr>
            <a:r>
              <a:rPr lang="en-US" sz="2400" dirty="0">
                <a:solidFill>
                  <a:srgbClr val="1F497D"/>
                </a:solidFill>
              </a:rPr>
              <a:t>Mobility – Inland waterway </a:t>
            </a:r>
          </a:p>
          <a:p>
            <a:pPr lvl="0">
              <a:buSzPts val="2400"/>
            </a:pPr>
            <a:endParaRPr lang="en-US" sz="2400" b="0" i="0" u="none" strike="noStrike" cap="none" dirty="0">
              <a:solidFill>
                <a:srgbClr val="1F497D"/>
              </a:solidFill>
              <a:latin typeface="Arial"/>
              <a:ea typeface="Arial"/>
              <a:cs typeface="Arial"/>
              <a:sym typeface="Arial"/>
            </a:endParaRPr>
          </a:p>
          <a:p>
            <a:pPr lvl="0">
              <a:buSzPts val="2400"/>
            </a:pPr>
            <a:r>
              <a:rPr lang="en-US" sz="1800" b="0" i="0" u="none" strike="noStrike" cap="none" dirty="0">
                <a:solidFill>
                  <a:srgbClr val="1F497D"/>
                </a:solidFill>
                <a:latin typeface="Arial"/>
                <a:ea typeface="Arial"/>
                <a:cs typeface="Arial"/>
                <a:sym typeface="Arial"/>
              </a:rPr>
              <a:t>How to integrate shipping into inland networks for more efficient logistics operations?</a:t>
            </a:r>
          </a:p>
          <a:p>
            <a:pPr lvl="0">
              <a:buSzPts val="2400"/>
            </a:pPr>
            <a:endParaRPr lang="en-US" sz="1800" b="0" i="0" u="none" strike="noStrike" cap="none" dirty="0">
              <a:solidFill>
                <a:srgbClr val="1F497D"/>
              </a:solidFill>
              <a:latin typeface="Arial"/>
              <a:ea typeface="Arial"/>
              <a:cs typeface="Arial"/>
              <a:sym typeface="Arial"/>
            </a:endParaRPr>
          </a:p>
        </p:txBody>
      </p:sp>
      <p:sp>
        <p:nvSpPr>
          <p:cNvPr id="11" name="Google Shape;44;p6">
            <a:extLst>
              <a:ext uri="{FF2B5EF4-FFF2-40B4-BE49-F238E27FC236}">
                <a16:creationId xmlns:a16="http://schemas.microsoft.com/office/drawing/2014/main" id="{BBE37CEE-724A-4BDE-BA8B-59D67A83382E}"/>
              </a:ext>
            </a:extLst>
          </p:cNvPr>
          <p:cNvSpPr txBox="1"/>
          <p:nvPr/>
        </p:nvSpPr>
        <p:spPr>
          <a:xfrm rot="16200000" flipH="1">
            <a:off x="13955250" y="3921644"/>
            <a:ext cx="7956900" cy="635538"/>
          </a:xfrm>
          <a:prstGeom prst="rect">
            <a:avLst/>
          </a:prstGeom>
          <a:noFill/>
          <a:ln>
            <a:noFill/>
          </a:ln>
        </p:spPr>
        <p:txBody>
          <a:bodyPr spcFirstLastPara="1" wrap="square" lIns="137150" tIns="137150" rIns="137150" bIns="137150" anchor="t" anchorCtr="0">
            <a:spAutoFit/>
          </a:bodyPr>
          <a:lstStyle/>
          <a:p>
            <a:pPr marL="0" marR="0" lvl="0" indent="0" algn="l" rtl="0">
              <a:lnSpc>
                <a:spcPct val="90000"/>
              </a:lnSpc>
              <a:spcBef>
                <a:spcPts val="1500"/>
              </a:spcBef>
              <a:spcAft>
                <a:spcPts val="0"/>
              </a:spcAft>
              <a:buClr>
                <a:srgbClr val="000000"/>
              </a:buClr>
              <a:buSzPts val="1200"/>
              <a:buFont typeface="Arial"/>
              <a:buNone/>
            </a:pPr>
            <a:r>
              <a:rPr lang="en-US" sz="1200" b="0" i="1" u="none" strike="noStrike" cap="none" dirty="0">
                <a:solidFill>
                  <a:srgbClr val="BFBFBF"/>
                </a:solidFill>
                <a:latin typeface="Arial"/>
                <a:ea typeface="Arial"/>
                <a:cs typeface="Arial"/>
                <a:sym typeface="Arial"/>
              </a:rPr>
              <a:t>LDE Port City Futures, CC-BY-SA 4.0</a:t>
            </a:r>
          </a:p>
        </p:txBody>
      </p:sp>
      <p:sp>
        <p:nvSpPr>
          <p:cNvPr id="3" name="Content Placeholder 2">
            <a:extLst>
              <a:ext uri="{FF2B5EF4-FFF2-40B4-BE49-F238E27FC236}">
                <a16:creationId xmlns:a16="http://schemas.microsoft.com/office/drawing/2014/main" id="{130BC212-A736-4435-A84C-D16F03080A6F}"/>
              </a:ext>
            </a:extLst>
          </p:cNvPr>
          <p:cNvSpPr>
            <a:spLocks noGrp="1"/>
          </p:cNvSpPr>
          <p:nvPr>
            <p:ph idx="1"/>
          </p:nvPr>
        </p:nvSpPr>
        <p:spPr/>
        <p:txBody>
          <a:bodyPr/>
          <a:lstStyle/>
          <a:p>
            <a:endParaRPr lang="nl-NL"/>
          </a:p>
        </p:txBody>
      </p:sp>
      <p:sp>
        <p:nvSpPr>
          <p:cNvPr id="6" name="Title 5">
            <a:extLst>
              <a:ext uri="{FF2B5EF4-FFF2-40B4-BE49-F238E27FC236}">
                <a16:creationId xmlns:a16="http://schemas.microsoft.com/office/drawing/2014/main" id="{7ABC86DE-BA2C-40EA-8E32-933B2921A066}"/>
              </a:ext>
            </a:extLst>
          </p:cNvPr>
          <p:cNvSpPr>
            <a:spLocks noGrp="1"/>
          </p:cNvSpPr>
          <p:nvPr>
            <p:ph type="title"/>
          </p:nvPr>
        </p:nvSpPr>
        <p:spPr/>
        <p:txBody>
          <a:bodyPr/>
          <a:lstStyle/>
          <a:p>
            <a:endParaRPr lang="nl-NL"/>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90" name="Afbeelding 7">
            <a:extLst>
              <a:ext uri="{FF2B5EF4-FFF2-40B4-BE49-F238E27FC236}">
                <a16:creationId xmlns:a16="http://schemas.microsoft.com/office/drawing/2014/main" id="{62053D63-29F8-0144-A8E1-96B24CDC1D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476" t="3232" r="1822" b="3232"/>
          <a:stretch>
            <a:fillRect/>
          </a:stretch>
        </p:blipFill>
        <p:spPr bwMode="auto">
          <a:xfrm>
            <a:off x="-2" y="-307212"/>
            <a:ext cx="14592749" cy="966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Tijdelijke aanduiding voor datum 3">
            <a:extLst>
              <a:ext uri="{FF2B5EF4-FFF2-40B4-BE49-F238E27FC236}">
                <a16:creationId xmlns:a16="http://schemas.microsoft.com/office/drawing/2014/main" id="{27B4D25E-5B37-3643-AF0C-5442D8D9E45D}"/>
              </a:ext>
            </a:extLst>
          </p:cNvPr>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1114425" indent="-428625">
              <a:defRPr>
                <a:solidFill>
                  <a:schemeClr val="tx1"/>
                </a:solidFill>
                <a:latin typeface="Calibri" panose="020F0502020204030204" pitchFamily="34" charset="0"/>
                <a:ea typeface="ＭＳ Ｐゴシック" panose="020B0600070205080204" pitchFamily="34" charset="-128"/>
              </a:defRPr>
            </a:lvl2pPr>
            <a:lvl3pPr marL="1714500" indent="-342900">
              <a:defRPr>
                <a:solidFill>
                  <a:schemeClr val="tx1"/>
                </a:solidFill>
                <a:latin typeface="Calibri" panose="020F0502020204030204" pitchFamily="34" charset="0"/>
                <a:ea typeface="ＭＳ Ｐゴシック" panose="020B0600070205080204" pitchFamily="34" charset="-128"/>
              </a:defRPr>
            </a:lvl3pPr>
            <a:lvl4pPr marL="2400300" indent="-342900">
              <a:defRPr>
                <a:solidFill>
                  <a:schemeClr val="tx1"/>
                </a:solidFill>
                <a:latin typeface="Calibri" panose="020F0502020204030204" pitchFamily="34" charset="0"/>
                <a:ea typeface="ＭＳ Ｐゴシック" panose="020B0600070205080204" pitchFamily="34" charset="-128"/>
              </a:defRPr>
            </a:lvl4pPr>
            <a:lvl5pPr marL="3086100" indent="-342900">
              <a:defRPr>
                <a:solidFill>
                  <a:schemeClr val="tx1"/>
                </a:solidFill>
                <a:latin typeface="Calibri" panose="020F0502020204030204" pitchFamily="34" charset="0"/>
                <a:ea typeface="ＭＳ Ｐゴシック" panose="020B0600070205080204" pitchFamily="34" charset="-128"/>
              </a:defRPr>
            </a:lvl5pPr>
            <a:lvl6pPr marL="37719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44577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51435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58293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B8F8D634-EA5D-484A-A060-361E75526E05}" type="datetime1">
              <a:rPr lang="nl-NL" altLang="nl-NL" smtClean="0">
                <a:solidFill>
                  <a:srgbClr val="898989"/>
                </a:solidFill>
              </a:rPr>
              <a:pPr/>
              <a:t>07-01-2022</a:t>
            </a:fld>
            <a:endParaRPr lang="nl-NL" altLang="nl-NL">
              <a:solidFill>
                <a:srgbClr val="898989"/>
              </a:solidFill>
            </a:endParaRPr>
          </a:p>
        </p:txBody>
      </p:sp>
      <p:sp>
        <p:nvSpPr>
          <p:cNvPr id="5" name="Tijdelijke aanduiding voor voettekst 4">
            <a:extLst>
              <a:ext uri="{FF2B5EF4-FFF2-40B4-BE49-F238E27FC236}">
                <a16:creationId xmlns:a16="http://schemas.microsoft.com/office/drawing/2014/main" id="{0B4A5B5E-A151-4248-B75E-625BA0D2FF03}"/>
              </a:ext>
            </a:extLst>
          </p:cNvPr>
          <p:cNvSpPr>
            <a:spLocks noGrp="1"/>
          </p:cNvSpPr>
          <p:nvPr>
            <p:ph type="ftr" sz="quarter" idx="11"/>
          </p:nvPr>
        </p:nvSpPr>
        <p:spPr/>
        <p:txBody>
          <a:bodyPr/>
          <a:lstStyle/>
          <a:p>
            <a:pPr>
              <a:defRPr/>
            </a:pPr>
            <a:r>
              <a:rPr lang="nl-NL" dirty="0"/>
              <a:t>LDE Port City </a:t>
            </a:r>
            <a:r>
              <a:rPr lang="nl-NL" dirty="0" err="1"/>
              <a:t>Futures</a:t>
            </a:r>
            <a:endParaRPr lang="nl-NL" dirty="0"/>
          </a:p>
        </p:txBody>
      </p:sp>
      <p:sp>
        <p:nvSpPr>
          <p:cNvPr id="16389" name="Tijdelijke aanduiding voor dianummer 5">
            <a:extLst>
              <a:ext uri="{FF2B5EF4-FFF2-40B4-BE49-F238E27FC236}">
                <a16:creationId xmlns:a16="http://schemas.microsoft.com/office/drawing/2014/main" id="{C29B749B-225F-2546-B12E-C9330A042BB3}"/>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1114425" indent="-428625">
              <a:defRPr>
                <a:solidFill>
                  <a:schemeClr val="tx1"/>
                </a:solidFill>
                <a:latin typeface="Calibri" panose="020F0502020204030204" pitchFamily="34" charset="0"/>
                <a:ea typeface="ＭＳ Ｐゴシック" panose="020B0600070205080204" pitchFamily="34" charset="-128"/>
              </a:defRPr>
            </a:lvl2pPr>
            <a:lvl3pPr marL="1714500" indent="-342900">
              <a:defRPr>
                <a:solidFill>
                  <a:schemeClr val="tx1"/>
                </a:solidFill>
                <a:latin typeface="Calibri" panose="020F0502020204030204" pitchFamily="34" charset="0"/>
                <a:ea typeface="ＭＳ Ｐゴシック" panose="020B0600070205080204" pitchFamily="34" charset="-128"/>
              </a:defRPr>
            </a:lvl3pPr>
            <a:lvl4pPr marL="2400300" indent="-342900">
              <a:defRPr>
                <a:solidFill>
                  <a:schemeClr val="tx1"/>
                </a:solidFill>
                <a:latin typeface="Calibri" panose="020F0502020204030204" pitchFamily="34" charset="0"/>
                <a:ea typeface="ＭＳ Ｐゴシック" panose="020B0600070205080204" pitchFamily="34" charset="-128"/>
              </a:defRPr>
            </a:lvl4pPr>
            <a:lvl5pPr marL="3086100" indent="-342900">
              <a:defRPr>
                <a:solidFill>
                  <a:schemeClr val="tx1"/>
                </a:solidFill>
                <a:latin typeface="Calibri" panose="020F0502020204030204" pitchFamily="34" charset="0"/>
                <a:ea typeface="ＭＳ Ｐゴシック" panose="020B0600070205080204" pitchFamily="34" charset="-128"/>
              </a:defRPr>
            </a:lvl5pPr>
            <a:lvl6pPr marL="37719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44577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51435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5829300" indent="-342900" defTabSz="6858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D23EBD4E-7E72-1C41-AD0F-FAD52D8A6A7B}" type="slidenum">
              <a:rPr lang="nl-NL" altLang="nl-NL" smtClean="0">
                <a:solidFill>
                  <a:srgbClr val="898989"/>
                </a:solidFill>
              </a:rPr>
              <a:pPr/>
              <a:t>8</a:t>
            </a:fld>
            <a:endParaRPr lang="nl-NL" altLang="nl-NL">
              <a:solidFill>
                <a:srgbClr val="898989"/>
              </a:solidFill>
            </a:endParaRPr>
          </a:p>
        </p:txBody>
      </p:sp>
      <p:sp>
        <p:nvSpPr>
          <p:cNvPr id="10" name="Google Shape;42;p6">
            <a:extLst>
              <a:ext uri="{FF2B5EF4-FFF2-40B4-BE49-F238E27FC236}">
                <a16:creationId xmlns:a16="http://schemas.microsoft.com/office/drawing/2014/main" id="{9C7E3580-274E-41E5-B975-703DB07F1A02}"/>
              </a:ext>
            </a:extLst>
          </p:cNvPr>
          <p:cNvSpPr txBox="1"/>
          <p:nvPr/>
        </p:nvSpPr>
        <p:spPr>
          <a:xfrm>
            <a:off x="886779" y="868781"/>
            <a:ext cx="6657021" cy="2400637"/>
          </a:xfrm>
          <a:prstGeom prst="rect">
            <a:avLst/>
          </a:prstGeom>
          <a:noFill/>
          <a:ln>
            <a:noFill/>
          </a:ln>
        </p:spPr>
        <p:txBody>
          <a:bodyPr spcFirstLastPara="1" wrap="square" lIns="137150" tIns="137150" rIns="137150" bIns="137150" anchor="t" anchorCtr="0">
            <a:spAutoFit/>
          </a:bodyPr>
          <a:lstStyle/>
          <a:p>
            <a:pPr lvl="0">
              <a:buSzPts val="2400"/>
            </a:pPr>
            <a:r>
              <a:rPr lang="en-US" sz="2400" dirty="0">
                <a:solidFill>
                  <a:srgbClr val="1F497D"/>
                </a:solidFill>
              </a:rPr>
              <a:t>Spiritual Values - Consumption </a:t>
            </a:r>
          </a:p>
          <a:p>
            <a:pPr lvl="0">
              <a:buSzPts val="2400"/>
            </a:pPr>
            <a:endParaRPr lang="en-US" sz="2400" b="0" i="0" u="none" strike="noStrike" cap="none" dirty="0">
              <a:solidFill>
                <a:srgbClr val="1F497D"/>
              </a:solidFill>
              <a:latin typeface="Arial"/>
              <a:ea typeface="Arial"/>
              <a:cs typeface="Arial"/>
              <a:sym typeface="Arial"/>
            </a:endParaRPr>
          </a:p>
          <a:p>
            <a:pPr lvl="0">
              <a:buSzPts val="2400"/>
            </a:pPr>
            <a:r>
              <a:rPr lang="en-US" sz="1800" b="0" i="0" u="none" strike="noStrike" cap="none" dirty="0">
                <a:solidFill>
                  <a:srgbClr val="1F497D"/>
                </a:solidFill>
                <a:latin typeface="Arial"/>
                <a:ea typeface="Arial"/>
                <a:cs typeface="Arial"/>
                <a:sym typeface="Arial"/>
              </a:rPr>
              <a:t>How can local stakeholders include spiritual values of water in defining its identity as a public good rather than only a product for consumption?</a:t>
            </a:r>
          </a:p>
          <a:p>
            <a:pPr lvl="0">
              <a:buSzPts val="2400"/>
            </a:pPr>
            <a:endParaRPr lang="en-US" sz="1800" dirty="0">
              <a:solidFill>
                <a:srgbClr val="1F497D"/>
              </a:solidFill>
            </a:endParaRPr>
          </a:p>
          <a:p>
            <a:pPr lvl="0">
              <a:buSzPts val="2400"/>
            </a:pPr>
            <a:endParaRPr lang="en-US" sz="1800" b="0" i="0" u="none" strike="noStrike" cap="none" dirty="0">
              <a:solidFill>
                <a:srgbClr val="1F497D"/>
              </a:solidFill>
              <a:latin typeface="Arial"/>
              <a:ea typeface="Arial"/>
              <a:cs typeface="Arial"/>
              <a:sym typeface="Arial"/>
            </a:endParaRPr>
          </a:p>
        </p:txBody>
      </p:sp>
      <p:sp>
        <p:nvSpPr>
          <p:cNvPr id="11" name="Google Shape;44;p6">
            <a:extLst>
              <a:ext uri="{FF2B5EF4-FFF2-40B4-BE49-F238E27FC236}">
                <a16:creationId xmlns:a16="http://schemas.microsoft.com/office/drawing/2014/main" id="{E28290AE-E850-4C48-B40E-53944A527ADB}"/>
              </a:ext>
            </a:extLst>
          </p:cNvPr>
          <p:cNvSpPr txBox="1"/>
          <p:nvPr/>
        </p:nvSpPr>
        <p:spPr>
          <a:xfrm rot="16200000" flipH="1">
            <a:off x="13955250" y="3921644"/>
            <a:ext cx="7956900" cy="635538"/>
          </a:xfrm>
          <a:prstGeom prst="rect">
            <a:avLst/>
          </a:prstGeom>
          <a:noFill/>
          <a:ln>
            <a:noFill/>
          </a:ln>
        </p:spPr>
        <p:txBody>
          <a:bodyPr spcFirstLastPara="1" wrap="square" lIns="137150" tIns="137150" rIns="137150" bIns="137150" anchor="t" anchorCtr="0">
            <a:spAutoFit/>
          </a:bodyPr>
          <a:lstStyle/>
          <a:p>
            <a:pPr marL="0" marR="0" lvl="0" indent="0" algn="l" rtl="0">
              <a:lnSpc>
                <a:spcPct val="90000"/>
              </a:lnSpc>
              <a:spcBef>
                <a:spcPts val="1500"/>
              </a:spcBef>
              <a:spcAft>
                <a:spcPts val="0"/>
              </a:spcAft>
              <a:buClr>
                <a:srgbClr val="000000"/>
              </a:buClr>
              <a:buSzPts val="1200"/>
              <a:buFont typeface="Arial"/>
              <a:buNone/>
            </a:pPr>
            <a:r>
              <a:rPr lang="en-US" sz="1200" b="0" i="1" u="none" strike="noStrike" cap="none" dirty="0">
                <a:solidFill>
                  <a:srgbClr val="BFBFBF"/>
                </a:solidFill>
                <a:latin typeface="Arial"/>
                <a:ea typeface="Arial"/>
                <a:cs typeface="Arial"/>
                <a:sym typeface="Arial"/>
              </a:rPr>
              <a:t>LDE Port City Futures</a:t>
            </a:r>
          </a:p>
        </p:txBody>
      </p:sp>
      <p:sp>
        <p:nvSpPr>
          <p:cNvPr id="3" name="Content Placeholder 2">
            <a:extLst>
              <a:ext uri="{FF2B5EF4-FFF2-40B4-BE49-F238E27FC236}">
                <a16:creationId xmlns:a16="http://schemas.microsoft.com/office/drawing/2014/main" id="{71A47DEB-46AF-44FB-B8B8-707691B438D8}"/>
              </a:ext>
            </a:extLst>
          </p:cNvPr>
          <p:cNvSpPr>
            <a:spLocks noGrp="1"/>
          </p:cNvSpPr>
          <p:nvPr>
            <p:ph idx="1"/>
          </p:nvPr>
        </p:nvSpPr>
        <p:spPr/>
        <p:txBody>
          <a:bodyPr/>
          <a:lstStyle/>
          <a:p>
            <a:endParaRPr lang="nl-NL"/>
          </a:p>
        </p:txBody>
      </p:sp>
      <p:sp>
        <p:nvSpPr>
          <p:cNvPr id="6" name="Title 5">
            <a:extLst>
              <a:ext uri="{FF2B5EF4-FFF2-40B4-BE49-F238E27FC236}">
                <a16:creationId xmlns:a16="http://schemas.microsoft.com/office/drawing/2014/main" id="{A153B8F2-3ECD-48B1-8D5A-AA16CB91D62B}"/>
              </a:ext>
            </a:extLst>
          </p:cNvPr>
          <p:cNvSpPr>
            <a:spLocks noGrp="1"/>
          </p:cNvSpPr>
          <p:nvPr>
            <p:ph type="title"/>
          </p:nvPr>
        </p:nvSpPr>
        <p:spPr/>
        <p:txBody>
          <a:bodyPr/>
          <a:lstStyle/>
          <a:p>
            <a:endParaRPr lang="nl-NL"/>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Tree>
    <p:extLst>
      <p:ext uri="{BB962C8B-B14F-4D97-AF65-F5344CB8AC3E}">
        <p14:creationId xmlns:p14="http://schemas.microsoft.com/office/powerpoint/2010/main" val="1782554377"/>
      </p:ext>
    </p:extLst>
  </p:cSld>
  <p:clrMapOvr>
    <a:masterClrMapping/>
  </p:clrMapOvr>
</p:sld>
</file>

<file path=ppt/theme/theme1.xml><?xml version="1.0" encoding="utf-8"?>
<a:theme xmlns:a="http://schemas.openxmlformats.org/drawingml/2006/main" name="Port Cities">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18860</TotalTime>
  <Words>362</Words>
  <Application>Microsoft Macintosh PowerPoint</Application>
  <PresentationFormat>Custom</PresentationFormat>
  <Paragraphs>56</Paragraphs>
  <Slides>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Port Cities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Mees van Rhijn</dc:creator>
  <cp:lastModifiedBy>Carola Hein - BK</cp:lastModifiedBy>
  <cp:revision>54</cp:revision>
  <dcterms:modified xsi:type="dcterms:W3CDTF">2022-01-08T08:08:20Z</dcterms:modified>
</cp:coreProperties>
</file>